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1" r:id="rId3"/>
    <p:sldId id="257" r:id="rId4"/>
    <p:sldId id="258" r:id="rId5"/>
    <p:sldId id="259" r:id="rId6"/>
    <p:sldId id="260" r:id="rId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8" d="100"/>
          <a:sy n="88" d="100"/>
        </p:scale>
        <p:origin x="29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标题幻灯片">
    <p:spTree>
      <p:nvGrpSpPr>
        <p:cNvPr id="1" name=""/>
        <p:cNvGrpSpPr/>
        <p:nvPr/>
      </p:nvGrpSpPr>
      <p:grpSpPr>
        <a:xfrm>
          <a:off x="0" y="0"/>
          <a:ext cx="0" cy="0"/>
          <a:chOff x="0" y="0"/>
          <a:chExt cx="0" cy="0"/>
        </a:xfrm>
      </p:grpSpPr>
      <p:sp>
        <p:nvSpPr>
          <p:cNvPr id="2" name="矩形 1"/>
          <p:cNvSpPr/>
          <p:nvPr/>
        </p:nvSpPr>
        <p:spPr>
          <a:xfrm>
            <a:off x="-1" y="-12700"/>
            <a:ext cx="6324601" cy="6870700"/>
          </a:xfrm>
          <a:prstGeom prst="rect">
            <a:avLst/>
          </a:prstGeom>
          <a:blipFill dpi="0" rotWithShape="1">
            <a:blip r:embed="rId2">
              <a:extLst>
                <a:ext uri="{28A0092B-C50C-407E-A947-70E740481C1C}">
                  <a14:useLocalDpi xmlns:a14="http://schemas.microsoft.com/office/drawing/2010/main" val="0"/>
                </a:ext>
              </a:extLst>
            </a:blip>
            <a:srcRect/>
            <a:stretch>
              <a:fillRect t="-8873" b="-7764"/>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4" name="KSO_FD"/>
          <p:cNvSpPr>
            <a:spLocks noGrp="1"/>
          </p:cNvSpPr>
          <p:nvPr>
            <p:ph type="dt" sz="half" idx="10"/>
          </p:nvPr>
        </p:nvSpPr>
        <p:spPr/>
        <p:txBody>
          <a:bodyPr/>
          <a:lstStyle/>
          <a:p>
            <a:fld id="{9CF4B82A-64B1-4A16-B489-242BEEFF8FD7}" type="datetimeFigureOut">
              <a:rPr lang="zh-CN" altLang="en-US" smtClean="0"/>
              <a:t>2016-11-14</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EEA95B78-1E70-4021-9390-81E6AC4DFF27}" type="slidenum">
              <a:rPr lang="zh-CN" altLang="en-US" smtClean="0"/>
              <a:t>‹#›</a:t>
            </a:fld>
            <a:endParaRPr lang="zh-CN" altLang="en-US"/>
          </a:p>
        </p:txBody>
      </p:sp>
      <p:sp>
        <p:nvSpPr>
          <p:cNvPr id="9" name="矩形 16"/>
          <p:cNvSpPr/>
          <p:nvPr/>
        </p:nvSpPr>
        <p:spPr>
          <a:xfrm>
            <a:off x="3077028" y="0"/>
            <a:ext cx="9114971" cy="6858000"/>
          </a:xfrm>
          <a:custGeom>
            <a:avLst/>
            <a:gdLst>
              <a:gd name="connsiteX0" fmla="*/ 0 w 5084688"/>
              <a:gd name="connsiteY0" fmla="*/ 0 h 5143500"/>
              <a:gd name="connsiteX1" fmla="*/ 5084688 w 5084688"/>
              <a:gd name="connsiteY1" fmla="*/ 0 h 5143500"/>
              <a:gd name="connsiteX2" fmla="*/ 5084688 w 5084688"/>
              <a:gd name="connsiteY2" fmla="*/ 5143500 h 5143500"/>
              <a:gd name="connsiteX3" fmla="*/ 0 w 5084688"/>
              <a:gd name="connsiteY3" fmla="*/ 5143500 h 5143500"/>
              <a:gd name="connsiteX4" fmla="*/ 0 w 5084688"/>
              <a:gd name="connsiteY4" fmla="*/ 0 h 5143500"/>
              <a:gd name="connsiteX0" fmla="*/ 2324100 w 7408788"/>
              <a:gd name="connsiteY0" fmla="*/ 0 h 5143500"/>
              <a:gd name="connsiteX1" fmla="*/ 7408788 w 7408788"/>
              <a:gd name="connsiteY1" fmla="*/ 0 h 5143500"/>
              <a:gd name="connsiteX2" fmla="*/ 7408788 w 7408788"/>
              <a:gd name="connsiteY2" fmla="*/ 5143500 h 5143500"/>
              <a:gd name="connsiteX3" fmla="*/ 0 w 7408788"/>
              <a:gd name="connsiteY3" fmla="*/ 5143500 h 5143500"/>
              <a:gd name="connsiteX4" fmla="*/ 2324100 w 7408788"/>
              <a:gd name="connsiteY4" fmla="*/ 0 h 5143500"/>
              <a:gd name="connsiteX0" fmla="*/ 2644990 w 7408788"/>
              <a:gd name="connsiteY0" fmla="*/ 0 h 5143500"/>
              <a:gd name="connsiteX1" fmla="*/ 7408788 w 7408788"/>
              <a:gd name="connsiteY1" fmla="*/ 0 h 5143500"/>
              <a:gd name="connsiteX2" fmla="*/ 7408788 w 7408788"/>
              <a:gd name="connsiteY2" fmla="*/ 5143500 h 5143500"/>
              <a:gd name="connsiteX3" fmla="*/ 0 w 7408788"/>
              <a:gd name="connsiteY3" fmla="*/ 5143500 h 5143500"/>
              <a:gd name="connsiteX4" fmla="*/ 2644990 w 7408788"/>
              <a:gd name="connsiteY4" fmla="*/ 0 h 5143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08788" h="5143500">
                <a:moveTo>
                  <a:pt x="2644990" y="0"/>
                </a:moveTo>
                <a:lnTo>
                  <a:pt x="7408788" y="0"/>
                </a:lnTo>
                <a:lnTo>
                  <a:pt x="7408788" y="5143500"/>
                </a:lnTo>
                <a:lnTo>
                  <a:pt x="0" y="5143500"/>
                </a:lnTo>
                <a:lnTo>
                  <a:pt x="2644990" y="0"/>
                </a:lnTo>
                <a:close/>
              </a:path>
            </a:pathLst>
          </a:cu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2400"/>
          </a:p>
        </p:txBody>
      </p:sp>
      <p:sp>
        <p:nvSpPr>
          <p:cNvPr id="10" name="矩形 9"/>
          <p:cNvSpPr/>
          <p:nvPr/>
        </p:nvSpPr>
        <p:spPr>
          <a:xfrm>
            <a:off x="0" y="6518276"/>
            <a:ext cx="12192000" cy="144463"/>
          </a:xfrm>
          <a:prstGeom prst="rect">
            <a:avLst/>
          </a:prstGeom>
          <a:gradFill flip="none" rotWithShape="1">
            <a:gsLst>
              <a:gs pos="22000">
                <a:schemeClr val="accent2">
                  <a:lumMod val="75000"/>
                </a:schemeClr>
              </a:gs>
              <a:gs pos="0">
                <a:schemeClr val="accent2">
                  <a:lumMod val="75000"/>
                </a:schemeClr>
              </a:gs>
              <a:gs pos="28000">
                <a:schemeClr val="tx1">
                  <a:lumMod val="75000"/>
                  <a:lumOff val="25000"/>
                </a:schemeClr>
              </a:gs>
              <a:gs pos="26000">
                <a:schemeClr val="tx1">
                  <a:lumMod val="75000"/>
                  <a:lumOff val="2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2400"/>
          </a:p>
        </p:txBody>
      </p:sp>
      <p:sp>
        <p:nvSpPr>
          <p:cNvPr id="13" name="任意多边形 12"/>
          <p:cNvSpPr/>
          <p:nvPr/>
        </p:nvSpPr>
        <p:spPr>
          <a:xfrm>
            <a:off x="2567797" y="1"/>
            <a:ext cx="3756803" cy="6866709"/>
          </a:xfrm>
          <a:custGeom>
            <a:avLst/>
            <a:gdLst>
              <a:gd name="connsiteX0" fmla="*/ 2817602 w 2817602"/>
              <a:gd name="connsiteY0" fmla="*/ 0 h 6866709"/>
              <a:gd name="connsiteX1" fmla="*/ 396067 w 2817602"/>
              <a:gd name="connsiteY1" fmla="*/ 6866709 h 6866709"/>
              <a:gd name="connsiteX2" fmla="*/ 0 w 2817602"/>
              <a:gd name="connsiteY2" fmla="*/ 6866709 h 6866709"/>
            </a:gdLst>
            <a:ahLst/>
            <a:cxnLst>
              <a:cxn ang="0">
                <a:pos x="connsiteX0" y="connsiteY0"/>
              </a:cxn>
              <a:cxn ang="0">
                <a:pos x="connsiteX1" y="connsiteY1"/>
              </a:cxn>
              <a:cxn ang="0">
                <a:pos x="connsiteX2" y="connsiteY2"/>
              </a:cxn>
            </a:cxnLst>
            <a:rect l="l" t="t" r="r" b="b"/>
            <a:pathLst>
              <a:path w="2817602" h="6866709">
                <a:moveTo>
                  <a:pt x="2817602" y="0"/>
                </a:moveTo>
                <a:lnTo>
                  <a:pt x="396067" y="6866709"/>
                </a:lnTo>
                <a:lnTo>
                  <a:pt x="0" y="6866709"/>
                </a:lnTo>
                <a:close/>
              </a:path>
            </a:pathLst>
          </a:custGeom>
          <a:solidFill>
            <a:schemeClr val="accent2">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fontAlgn="auto">
              <a:spcBef>
                <a:spcPts val="0"/>
              </a:spcBef>
              <a:spcAft>
                <a:spcPts val="0"/>
              </a:spcAft>
              <a:defRPr/>
            </a:pPr>
            <a:endParaRPr lang="zh-CN" altLang="en-US" sz="2400" dirty="0"/>
          </a:p>
        </p:txBody>
      </p:sp>
      <p:sp>
        <p:nvSpPr>
          <p:cNvPr id="3" name="KSO_CT2"/>
          <p:cNvSpPr>
            <a:spLocks noGrp="1"/>
          </p:cNvSpPr>
          <p:nvPr>
            <p:ph type="subTitle" idx="1" hasCustomPrompt="1"/>
          </p:nvPr>
        </p:nvSpPr>
        <p:spPr>
          <a:xfrm>
            <a:off x="5545442" y="3640040"/>
            <a:ext cx="5906068" cy="451548"/>
          </a:xfrm>
          <a:solidFill>
            <a:schemeClr val="accent2">
              <a:lumMod val="75000"/>
            </a:schemeClr>
          </a:solidFill>
        </p:spPr>
        <p:txBody>
          <a:bodyPr anchor="ctr">
            <a:noAutofit/>
          </a:bodyPr>
          <a:lstStyle>
            <a:lvl1pPr marL="0" indent="0" algn="ctr">
              <a:buNone/>
              <a:defRPr sz="1800">
                <a:solidFill>
                  <a:schemeClr val="bg1"/>
                </a:solidFill>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单击此处添加您的副标题</a:t>
            </a:r>
            <a:endParaRPr lang="zh-CN" altLang="en-US" dirty="0" smtClean="0"/>
          </a:p>
        </p:txBody>
      </p:sp>
      <p:sp>
        <p:nvSpPr>
          <p:cNvPr id="7" name="KSO_CT1"/>
          <p:cNvSpPr>
            <a:spLocks noGrp="1"/>
          </p:cNvSpPr>
          <p:nvPr>
            <p:ph type="title" hasCustomPrompt="1"/>
          </p:nvPr>
        </p:nvSpPr>
        <p:spPr>
          <a:xfrm>
            <a:off x="5050967" y="1919964"/>
            <a:ext cx="6895016" cy="1720077"/>
          </a:xfrm>
        </p:spPr>
        <p:txBody>
          <a:bodyPr>
            <a:noAutofit/>
          </a:bodyPr>
          <a:lstStyle>
            <a:lvl1pPr algn="ctr">
              <a:lnSpc>
                <a:spcPct val="100000"/>
              </a:lnSpc>
              <a:defRPr sz="4200">
                <a:solidFill>
                  <a:schemeClr val="tx1">
                    <a:lumMod val="75000"/>
                    <a:lumOff val="25000"/>
                  </a:schemeClr>
                </a:solidFill>
                <a:effectLst/>
              </a:defRPr>
            </a:lvl1pPr>
          </a:lstStyle>
          <a:p>
            <a:r>
              <a:rPr lang="zh-CN" altLang="en-US" dirty="0" smtClean="0"/>
              <a:t>单击此处</a:t>
            </a:r>
            <a:r>
              <a:rPr lang="en-US" altLang="zh-CN" dirty="0" smtClean="0"/>
              <a:t/>
            </a:r>
            <a:br>
              <a:rPr lang="en-US" altLang="zh-CN" dirty="0" smtClean="0"/>
            </a:br>
            <a:r>
              <a:rPr lang="zh-CN" altLang="en-US" dirty="0" smtClean="0"/>
              <a:t>添加您的标题文字</a:t>
            </a:r>
            <a:endParaRPr lang="zh-CN" altLang="en-US" dirty="0"/>
          </a:p>
        </p:txBody>
      </p:sp>
    </p:spTree>
    <p:extLst>
      <p:ext uri="{BB962C8B-B14F-4D97-AF65-F5344CB8AC3E}">
        <p14:creationId xmlns:p14="http://schemas.microsoft.com/office/powerpoint/2010/main" val="331367481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4294967295" pos="4967">
          <p15:clr>
            <a:srgbClr val="FBAE40"/>
          </p15:clr>
        </p15:guide>
        <p15:guide id="4294967295" orient="horz" pos="2160">
          <p15:clr>
            <a:srgbClr val="FBAE40"/>
          </p15:clr>
        </p15:guide>
        <p15:guide id="4294967295" pos="6623">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BC1"/>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p:txBody>
      </p:sp>
      <p:sp>
        <p:nvSpPr>
          <p:cNvPr id="4" name="KSO_FD"/>
          <p:cNvSpPr>
            <a:spLocks noGrp="1"/>
          </p:cNvSpPr>
          <p:nvPr>
            <p:ph type="dt" sz="half" idx="10"/>
          </p:nvPr>
        </p:nvSpPr>
        <p:spPr/>
        <p:txBody>
          <a:bodyPr/>
          <a:lstStyle/>
          <a:p>
            <a:fld id="{9CF4B82A-64B1-4A16-B489-242BEEFF8FD7}" type="datetimeFigureOut">
              <a:rPr lang="zh-CN" altLang="en-US" smtClean="0"/>
              <a:t>2016-11-14</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EEA95B78-1E70-4021-9390-81E6AC4DFF27}" type="slidenum">
              <a:rPr lang="zh-CN" altLang="en-US" smtClean="0"/>
              <a:t>‹#›</a:t>
            </a:fld>
            <a:endParaRPr lang="zh-CN" altLang="en-US"/>
          </a:p>
        </p:txBody>
      </p:sp>
    </p:spTree>
    <p:extLst>
      <p:ext uri="{BB962C8B-B14F-4D97-AF65-F5344CB8AC3E}">
        <p14:creationId xmlns:p14="http://schemas.microsoft.com/office/powerpoint/2010/main" val="3688247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10;文本">
    <p:spTree>
      <p:nvGrpSpPr>
        <p:cNvPr id="1" name=""/>
        <p:cNvGrpSpPr/>
        <p:nvPr/>
      </p:nvGrpSpPr>
      <p:grpSpPr>
        <a:xfrm>
          <a:off x="0" y="0"/>
          <a:ext cx="0" cy="0"/>
          <a:chOff x="0" y="0"/>
          <a:chExt cx="0" cy="0"/>
        </a:xfrm>
      </p:grpSpPr>
      <p:sp>
        <p:nvSpPr>
          <p:cNvPr id="2" name="KSO_BT1"/>
          <p:cNvSpPr>
            <a:spLocks noGrp="1"/>
          </p:cNvSpPr>
          <p:nvPr>
            <p:ph type="title" orient="vert"/>
          </p:nvPr>
        </p:nvSpPr>
        <p:spPr>
          <a:xfrm>
            <a:off x="10171290" y="365125"/>
            <a:ext cx="1182511" cy="5811838"/>
          </a:xfrm>
        </p:spPr>
        <p:txBody>
          <a:bodyPr vert="eaVert"/>
          <a:lstStyle/>
          <a:p>
            <a:r>
              <a:rPr lang="zh-CN" altLang="en-US" smtClean="0"/>
              <a:t>单击此处编辑母版标题样式</a:t>
            </a:r>
            <a:endParaRPr lang="en-US" dirty="0"/>
          </a:p>
        </p:txBody>
      </p:sp>
      <p:sp>
        <p:nvSpPr>
          <p:cNvPr id="3" name="KSO_BC1"/>
          <p:cNvSpPr>
            <a:spLocks noGrp="1"/>
          </p:cNvSpPr>
          <p:nvPr>
            <p:ph type="body" orient="vert" idx="1"/>
          </p:nvPr>
        </p:nvSpPr>
        <p:spPr>
          <a:xfrm>
            <a:off x="2113842" y="365125"/>
            <a:ext cx="7933269" cy="5811838"/>
          </a:xfrm>
        </p:spPr>
        <p:txBody>
          <a:bodyPr vert="eaVert"/>
          <a:lstStyle/>
          <a:p>
            <a:pPr lvl="0"/>
            <a:r>
              <a:rPr lang="zh-CN" altLang="en-US" smtClean="0"/>
              <a:t>单击此处编辑母版文本样式</a:t>
            </a:r>
          </a:p>
          <a:p>
            <a:pPr lvl="1"/>
            <a:r>
              <a:rPr lang="zh-CN" altLang="en-US" smtClean="0"/>
              <a:t>第二级</a:t>
            </a:r>
          </a:p>
        </p:txBody>
      </p:sp>
      <p:sp>
        <p:nvSpPr>
          <p:cNvPr id="4" name="KSO_FD"/>
          <p:cNvSpPr>
            <a:spLocks noGrp="1"/>
          </p:cNvSpPr>
          <p:nvPr>
            <p:ph type="dt" sz="half" idx="10"/>
          </p:nvPr>
        </p:nvSpPr>
        <p:spPr/>
        <p:txBody>
          <a:bodyPr/>
          <a:lstStyle/>
          <a:p>
            <a:fld id="{9CF4B82A-64B1-4A16-B489-242BEEFF8FD7}" type="datetimeFigureOut">
              <a:rPr lang="zh-CN" altLang="en-US" smtClean="0"/>
              <a:t>2016-11-14</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EEA95B78-1E70-4021-9390-81E6AC4DFF27}" type="slidenum">
              <a:rPr lang="zh-CN" altLang="en-US" smtClean="0"/>
              <a:t>‹#›</a:t>
            </a:fld>
            <a:endParaRPr lang="zh-CN" altLang="en-US"/>
          </a:p>
        </p:txBody>
      </p:sp>
    </p:spTree>
    <p:extLst>
      <p:ext uri="{BB962C8B-B14F-4D97-AF65-F5344CB8AC3E}">
        <p14:creationId xmlns:p14="http://schemas.microsoft.com/office/powerpoint/2010/main" val="833865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BC1"/>
          <p:cNvSpPr>
            <a:spLocks noGrp="1"/>
          </p:cNvSpPr>
          <p:nvPr>
            <p:ph idx="1"/>
          </p:nvPr>
        </p:nvSpPr>
        <p:spPr/>
        <p:txBody>
          <a:bodyPr/>
          <a:lstStyle/>
          <a:p>
            <a:pPr lvl="0"/>
            <a:r>
              <a:rPr lang="zh-CN" altLang="en-US" smtClean="0"/>
              <a:t>单击此处编辑母版文本样式</a:t>
            </a:r>
          </a:p>
          <a:p>
            <a:pPr lvl="1"/>
            <a:r>
              <a:rPr lang="zh-CN" altLang="en-US" smtClean="0"/>
              <a:t>第二级</a:t>
            </a:r>
          </a:p>
        </p:txBody>
      </p:sp>
      <p:sp>
        <p:nvSpPr>
          <p:cNvPr id="4" name="KSO_FD"/>
          <p:cNvSpPr>
            <a:spLocks noGrp="1"/>
          </p:cNvSpPr>
          <p:nvPr>
            <p:ph type="dt" sz="half" idx="10"/>
          </p:nvPr>
        </p:nvSpPr>
        <p:spPr/>
        <p:txBody>
          <a:bodyPr/>
          <a:lstStyle/>
          <a:p>
            <a:fld id="{9CF4B82A-64B1-4A16-B489-242BEEFF8FD7}" type="datetimeFigureOut">
              <a:rPr lang="zh-CN" altLang="en-US" smtClean="0"/>
              <a:t>2016-11-14</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EEA95B78-1E70-4021-9390-81E6AC4DFF27}" type="slidenum">
              <a:rPr lang="zh-CN" altLang="en-US" smtClean="0"/>
              <a:t>‹#›</a:t>
            </a:fld>
            <a:endParaRPr lang="zh-CN" altLang="en-US"/>
          </a:p>
        </p:txBody>
      </p:sp>
    </p:spTree>
    <p:extLst>
      <p:ext uri="{BB962C8B-B14F-4D97-AF65-F5344CB8AC3E}">
        <p14:creationId xmlns:p14="http://schemas.microsoft.com/office/powerpoint/2010/main" val="2607006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7" name="矩形 6"/>
          <p:cNvSpPr/>
          <p:nvPr/>
        </p:nvSpPr>
        <p:spPr>
          <a:xfrm>
            <a:off x="-23228" y="0"/>
            <a:ext cx="5492203" cy="6845300"/>
          </a:xfrm>
          <a:prstGeom prst="rect">
            <a:avLst/>
          </a:prstGeom>
          <a:blipFill dpi="0" rotWithShape="1">
            <a:blip r:embed="rId2">
              <a:extLst>
                <a:ext uri="{28A0092B-C50C-407E-A947-70E740481C1C}">
                  <a14:useLocalDpi xmlns:a14="http://schemas.microsoft.com/office/drawing/2010/main" val="0"/>
                </a:ext>
              </a:extLst>
            </a:blip>
            <a:srcRect/>
            <a:stretch>
              <a:fillRect l="-1263" t="-11385" r="-26105" b="-23607"/>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8" name="矩形 16"/>
          <p:cNvSpPr/>
          <p:nvPr/>
        </p:nvSpPr>
        <p:spPr>
          <a:xfrm>
            <a:off x="1" y="-8708"/>
            <a:ext cx="12192000" cy="6866708"/>
          </a:xfrm>
          <a:custGeom>
            <a:avLst/>
            <a:gdLst>
              <a:gd name="connsiteX0" fmla="*/ 0 w 5084688"/>
              <a:gd name="connsiteY0" fmla="*/ 0 h 5143500"/>
              <a:gd name="connsiteX1" fmla="*/ 5084688 w 5084688"/>
              <a:gd name="connsiteY1" fmla="*/ 0 h 5143500"/>
              <a:gd name="connsiteX2" fmla="*/ 5084688 w 5084688"/>
              <a:gd name="connsiteY2" fmla="*/ 5143500 h 5143500"/>
              <a:gd name="connsiteX3" fmla="*/ 0 w 5084688"/>
              <a:gd name="connsiteY3" fmla="*/ 5143500 h 5143500"/>
              <a:gd name="connsiteX4" fmla="*/ 0 w 5084688"/>
              <a:gd name="connsiteY4" fmla="*/ 0 h 5143500"/>
              <a:gd name="connsiteX0" fmla="*/ 2324100 w 7408788"/>
              <a:gd name="connsiteY0" fmla="*/ 0 h 5143500"/>
              <a:gd name="connsiteX1" fmla="*/ 7408788 w 7408788"/>
              <a:gd name="connsiteY1" fmla="*/ 0 h 5143500"/>
              <a:gd name="connsiteX2" fmla="*/ 7408788 w 7408788"/>
              <a:gd name="connsiteY2" fmla="*/ 5143500 h 5143500"/>
              <a:gd name="connsiteX3" fmla="*/ 0 w 7408788"/>
              <a:gd name="connsiteY3" fmla="*/ 5143500 h 5143500"/>
              <a:gd name="connsiteX4" fmla="*/ 2324100 w 7408788"/>
              <a:gd name="connsiteY4" fmla="*/ 0 h 5143500"/>
              <a:gd name="connsiteX0" fmla="*/ 2644990 w 7408788"/>
              <a:gd name="connsiteY0" fmla="*/ 0 h 5143500"/>
              <a:gd name="connsiteX1" fmla="*/ 7408788 w 7408788"/>
              <a:gd name="connsiteY1" fmla="*/ 0 h 5143500"/>
              <a:gd name="connsiteX2" fmla="*/ 7408788 w 7408788"/>
              <a:gd name="connsiteY2" fmla="*/ 5143500 h 5143500"/>
              <a:gd name="connsiteX3" fmla="*/ 0 w 7408788"/>
              <a:gd name="connsiteY3" fmla="*/ 5143500 h 5143500"/>
              <a:gd name="connsiteX4" fmla="*/ 2644990 w 7408788"/>
              <a:gd name="connsiteY4" fmla="*/ 0 h 5143500"/>
              <a:gd name="connsiteX0" fmla="*/ 3343533 w 7408788"/>
              <a:gd name="connsiteY0" fmla="*/ 0 h 5150031"/>
              <a:gd name="connsiteX1" fmla="*/ 7408788 w 7408788"/>
              <a:gd name="connsiteY1" fmla="*/ 6531 h 5150031"/>
              <a:gd name="connsiteX2" fmla="*/ 7408788 w 7408788"/>
              <a:gd name="connsiteY2" fmla="*/ 5150031 h 5150031"/>
              <a:gd name="connsiteX3" fmla="*/ 0 w 7408788"/>
              <a:gd name="connsiteY3" fmla="*/ 5150031 h 5150031"/>
              <a:gd name="connsiteX4" fmla="*/ 3343533 w 7408788"/>
              <a:gd name="connsiteY4" fmla="*/ 0 h 51500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08788" h="5150031">
                <a:moveTo>
                  <a:pt x="3343533" y="0"/>
                </a:moveTo>
                <a:lnTo>
                  <a:pt x="7408788" y="6531"/>
                </a:lnTo>
                <a:lnTo>
                  <a:pt x="7408788" y="5150031"/>
                </a:lnTo>
                <a:lnTo>
                  <a:pt x="0" y="5150031"/>
                </a:lnTo>
                <a:lnTo>
                  <a:pt x="3343533" y="0"/>
                </a:lnTo>
                <a:close/>
              </a:path>
            </a:pathLst>
          </a:cu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2400"/>
          </a:p>
        </p:txBody>
      </p:sp>
      <p:sp>
        <p:nvSpPr>
          <p:cNvPr id="9" name="矩形 8"/>
          <p:cNvSpPr/>
          <p:nvPr/>
        </p:nvSpPr>
        <p:spPr>
          <a:xfrm>
            <a:off x="1" y="4213532"/>
            <a:ext cx="12192000" cy="198892"/>
          </a:xfrm>
          <a:prstGeom prst="rect">
            <a:avLst/>
          </a:prstGeom>
          <a:gradFill flip="none" rotWithShape="1">
            <a:gsLst>
              <a:gs pos="18000">
                <a:schemeClr val="accent2">
                  <a:lumMod val="75000"/>
                </a:schemeClr>
              </a:gs>
              <a:gs pos="0">
                <a:schemeClr val="accent2">
                  <a:lumMod val="75000"/>
                </a:schemeClr>
              </a:gs>
              <a:gs pos="28000">
                <a:schemeClr val="tx1">
                  <a:lumMod val="75000"/>
                  <a:lumOff val="25000"/>
                </a:schemeClr>
              </a:gs>
              <a:gs pos="18000">
                <a:schemeClr val="tx1">
                  <a:lumMod val="75000"/>
                  <a:lumOff val="2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2400"/>
          </a:p>
        </p:txBody>
      </p:sp>
      <p:sp>
        <p:nvSpPr>
          <p:cNvPr id="10" name="任意多边形 9"/>
          <p:cNvSpPr/>
          <p:nvPr/>
        </p:nvSpPr>
        <p:spPr>
          <a:xfrm>
            <a:off x="-23228" y="0"/>
            <a:ext cx="5515431" cy="6866708"/>
          </a:xfrm>
          <a:custGeom>
            <a:avLst/>
            <a:gdLst>
              <a:gd name="connsiteX0" fmla="*/ 2817602 w 2817602"/>
              <a:gd name="connsiteY0" fmla="*/ 0 h 6866709"/>
              <a:gd name="connsiteX1" fmla="*/ 396067 w 2817602"/>
              <a:gd name="connsiteY1" fmla="*/ 6866709 h 6866709"/>
              <a:gd name="connsiteX2" fmla="*/ 0 w 2817602"/>
              <a:gd name="connsiteY2" fmla="*/ 6866709 h 6866709"/>
            </a:gdLst>
            <a:ahLst/>
            <a:cxnLst>
              <a:cxn ang="0">
                <a:pos x="connsiteX0" y="connsiteY0"/>
              </a:cxn>
              <a:cxn ang="0">
                <a:pos x="connsiteX1" y="connsiteY1"/>
              </a:cxn>
              <a:cxn ang="0">
                <a:pos x="connsiteX2" y="connsiteY2"/>
              </a:cxn>
            </a:cxnLst>
            <a:rect l="l" t="t" r="r" b="b"/>
            <a:pathLst>
              <a:path w="2817602" h="6866709">
                <a:moveTo>
                  <a:pt x="2817602" y="0"/>
                </a:moveTo>
                <a:lnTo>
                  <a:pt x="396067" y="6866709"/>
                </a:lnTo>
                <a:lnTo>
                  <a:pt x="0" y="6866709"/>
                </a:lnTo>
                <a:close/>
              </a:path>
            </a:pathLst>
          </a:custGeom>
          <a:solidFill>
            <a:schemeClr val="accent2">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fontAlgn="auto">
              <a:spcBef>
                <a:spcPts val="0"/>
              </a:spcBef>
              <a:spcAft>
                <a:spcPts val="0"/>
              </a:spcAft>
              <a:defRPr/>
            </a:pPr>
            <a:endParaRPr lang="zh-CN" altLang="en-US" sz="2400" dirty="0"/>
          </a:p>
        </p:txBody>
      </p:sp>
      <p:sp>
        <p:nvSpPr>
          <p:cNvPr id="2" name="KSO_ST1"/>
          <p:cNvSpPr>
            <a:spLocks noGrp="1"/>
          </p:cNvSpPr>
          <p:nvPr>
            <p:ph type="title" hasCustomPrompt="1"/>
          </p:nvPr>
        </p:nvSpPr>
        <p:spPr>
          <a:xfrm>
            <a:off x="3314449" y="2923789"/>
            <a:ext cx="7994651" cy="1235075"/>
          </a:xfrm>
        </p:spPr>
        <p:txBody>
          <a:bodyPr anchor="b">
            <a:normAutofit/>
          </a:bodyPr>
          <a:lstStyle>
            <a:lvl1pPr algn="ctr">
              <a:defRPr sz="3600">
                <a:solidFill>
                  <a:schemeClr val="accent2">
                    <a:lumMod val="75000"/>
                  </a:schemeClr>
                </a:solidFill>
                <a:effectLst/>
              </a:defRPr>
            </a:lvl1pPr>
          </a:lstStyle>
          <a:p>
            <a:r>
              <a:rPr lang="zh-CN" altLang="en-US" dirty="0" smtClean="0"/>
              <a:t>此处添加您的标题</a:t>
            </a:r>
            <a:endParaRPr lang="en-US" dirty="0"/>
          </a:p>
        </p:txBody>
      </p:sp>
      <p:sp>
        <p:nvSpPr>
          <p:cNvPr id="3" name="KSO_ST2"/>
          <p:cNvSpPr>
            <a:spLocks noGrp="1"/>
          </p:cNvSpPr>
          <p:nvPr>
            <p:ph type="body" idx="1" hasCustomPrompt="1"/>
          </p:nvPr>
        </p:nvSpPr>
        <p:spPr>
          <a:xfrm>
            <a:off x="3314449" y="4476203"/>
            <a:ext cx="7994651" cy="466063"/>
          </a:xfrm>
          <a:prstGeom prst="rect">
            <a:avLst/>
          </a:prstGeom>
          <a:noFill/>
        </p:spPr>
        <p:txBody>
          <a:bodyPr anchor="ctr">
            <a:normAutofit/>
          </a:bodyPr>
          <a:lstStyle>
            <a:lvl1pPr marL="0" indent="0" algn="ctr">
              <a:buNone/>
              <a:defRPr sz="16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zh-CN" altLang="en-US" dirty="0" smtClean="0"/>
              <a:t>单击此处添加您的副标题</a:t>
            </a:r>
            <a:endParaRPr lang="en-US" altLang="zh-CN" dirty="0"/>
          </a:p>
        </p:txBody>
      </p:sp>
      <p:sp>
        <p:nvSpPr>
          <p:cNvPr id="4" name="KSO_FD"/>
          <p:cNvSpPr>
            <a:spLocks noGrp="1"/>
          </p:cNvSpPr>
          <p:nvPr>
            <p:ph type="dt" sz="half" idx="10"/>
          </p:nvPr>
        </p:nvSpPr>
        <p:spPr/>
        <p:txBody>
          <a:bodyPr/>
          <a:lstStyle/>
          <a:p>
            <a:fld id="{9CF4B82A-64B1-4A16-B489-242BEEFF8FD7}" type="datetimeFigureOut">
              <a:rPr lang="zh-CN" altLang="en-US" smtClean="0"/>
              <a:t>2016-11-14</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EEA95B78-1E70-4021-9390-81E6AC4DFF27}" type="slidenum">
              <a:rPr lang="zh-CN" altLang="en-US" smtClean="0"/>
              <a:t>‹#›</a:t>
            </a:fld>
            <a:endParaRPr lang="zh-CN" altLang="en-US"/>
          </a:p>
        </p:txBody>
      </p:sp>
    </p:spTree>
    <p:extLst>
      <p:ext uri="{BB962C8B-B14F-4D97-AF65-F5344CB8AC3E}">
        <p14:creationId xmlns:p14="http://schemas.microsoft.com/office/powerpoint/2010/main" val="3309599206"/>
      </p:ext>
    </p:extLst>
  </p:cSld>
  <p:clrMapOvr>
    <a:masterClrMapping/>
  </p:clrMapOvr>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BC1"/>
          <p:cNvSpPr>
            <a:spLocks noGrp="1"/>
          </p:cNvSpPr>
          <p:nvPr>
            <p:ph sz="half" idx="1"/>
          </p:nvPr>
        </p:nvSpPr>
        <p:spPr>
          <a:xfrm>
            <a:off x="1399823" y="1244601"/>
            <a:ext cx="5080000" cy="4932363"/>
          </a:xfrm>
        </p:spPr>
        <p:txBody>
          <a:bodyPr/>
          <a:lstStyle/>
          <a:p>
            <a:pPr lvl="0"/>
            <a:r>
              <a:rPr lang="zh-CN" altLang="en-US" smtClean="0"/>
              <a:t>单击此处编辑母版文本样式</a:t>
            </a:r>
          </a:p>
          <a:p>
            <a:pPr lvl="1"/>
            <a:r>
              <a:rPr lang="zh-CN" altLang="en-US" smtClean="0"/>
              <a:t>第二级</a:t>
            </a:r>
          </a:p>
        </p:txBody>
      </p:sp>
      <p:sp>
        <p:nvSpPr>
          <p:cNvPr id="4" name="KSO_BC2"/>
          <p:cNvSpPr>
            <a:spLocks noGrp="1"/>
          </p:cNvSpPr>
          <p:nvPr>
            <p:ph sz="half" idx="2"/>
          </p:nvPr>
        </p:nvSpPr>
        <p:spPr>
          <a:xfrm>
            <a:off x="6519333" y="1244601"/>
            <a:ext cx="5094116" cy="4932363"/>
          </a:xfrm>
        </p:spPr>
        <p:txBody>
          <a:bodyPr/>
          <a:lstStyle/>
          <a:p>
            <a:pPr lvl="0"/>
            <a:r>
              <a:rPr lang="zh-CN" altLang="en-US" smtClean="0"/>
              <a:t>单击此处编辑母版文本样式</a:t>
            </a:r>
          </a:p>
          <a:p>
            <a:pPr lvl="1"/>
            <a:r>
              <a:rPr lang="zh-CN" altLang="en-US" smtClean="0"/>
              <a:t>第二级</a:t>
            </a:r>
          </a:p>
        </p:txBody>
      </p:sp>
      <p:sp>
        <p:nvSpPr>
          <p:cNvPr id="5" name="KSO_FD"/>
          <p:cNvSpPr>
            <a:spLocks noGrp="1"/>
          </p:cNvSpPr>
          <p:nvPr>
            <p:ph type="dt" sz="half" idx="10"/>
          </p:nvPr>
        </p:nvSpPr>
        <p:spPr/>
        <p:txBody>
          <a:bodyPr/>
          <a:lstStyle/>
          <a:p>
            <a:fld id="{9CF4B82A-64B1-4A16-B489-242BEEFF8FD7}" type="datetimeFigureOut">
              <a:rPr lang="zh-CN" altLang="en-US" smtClean="0"/>
              <a:t>2016-11-14</a:t>
            </a:fld>
            <a:endParaRPr lang="zh-CN" altLang="en-US"/>
          </a:p>
        </p:txBody>
      </p:sp>
      <p:sp>
        <p:nvSpPr>
          <p:cNvPr id="6" name="KSO_FT"/>
          <p:cNvSpPr>
            <a:spLocks noGrp="1"/>
          </p:cNvSpPr>
          <p:nvPr>
            <p:ph type="ftr" sz="quarter" idx="11"/>
          </p:nvPr>
        </p:nvSpPr>
        <p:spPr/>
        <p:txBody>
          <a:bodyPr/>
          <a:lstStyle/>
          <a:p>
            <a:endParaRPr lang="zh-CN" altLang="en-US"/>
          </a:p>
        </p:txBody>
      </p:sp>
      <p:sp>
        <p:nvSpPr>
          <p:cNvPr id="7" name="KSO_FN"/>
          <p:cNvSpPr>
            <a:spLocks noGrp="1"/>
          </p:cNvSpPr>
          <p:nvPr>
            <p:ph type="sldNum" sz="quarter" idx="12"/>
          </p:nvPr>
        </p:nvSpPr>
        <p:spPr/>
        <p:txBody>
          <a:bodyPr/>
          <a:lstStyle/>
          <a:p>
            <a:fld id="{EEA95B78-1E70-4021-9390-81E6AC4DFF27}" type="slidenum">
              <a:rPr lang="zh-CN" altLang="en-US" smtClean="0"/>
              <a:t>‹#›</a:t>
            </a:fld>
            <a:endParaRPr lang="zh-CN" altLang="en-US"/>
          </a:p>
        </p:txBody>
      </p:sp>
    </p:spTree>
    <p:extLst>
      <p:ext uri="{BB962C8B-B14F-4D97-AF65-F5344CB8AC3E}">
        <p14:creationId xmlns:p14="http://schemas.microsoft.com/office/powerpoint/2010/main" val="4251583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KSO_BT1"/>
          <p:cNvSpPr>
            <a:spLocks noGrp="1"/>
          </p:cNvSpPr>
          <p:nvPr>
            <p:ph type="title"/>
          </p:nvPr>
        </p:nvSpPr>
        <p:spPr>
          <a:xfrm>
            <a:off x="2302932" y="118532"/>
            <a:ext cx="9312101" cy="71702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9435" y="1376362"/>
            <a:ext cx="5157787" cy="82391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KSO_BC1"/>
          <p:cNvSpPr>
            <a:spLocks noGrp="1"/>
          </p:cNvSpPr>
          <p:nvPr>
            <p:ph sz="half" idx="2"/>
          </p:nvPr>
        </p:nvSpPr>
        <p:spPr>
          <a:xfrm>
            <a:off x="1099435" y="2200274"/>
            <a:ext cx="5157787" cy="3684588"/>
          </a:xfrm>
        </p:spPr>
        <p:txBody>
          <a:bodyPr/>
          <a:lstStyle/>
          <a:p>
            <a:pPr lvl="0"/>
            <a:r>
              <a:rPr lang="zh-CN" altLang="en-US" smtClean="0"/>
              <a:t>单击此处编辑母版文本样式</a:t>
            </a:r>
          </a:p>
          <a:p>
            <a:pPr lvl="1"/>
            <a:r>
              <a:rPr lang="zh-CN" altLang="en-US" smtClean="0"/>
              <a:t>第二级</a:t>
            </a:r>
          </a:p>
        </p:txBody>
      </p:sp>
      <p:sp>
        <p:nvSpPr>
          <p:cNvPr id="5" name="Text Placeholder 4"/>
          <p:cNvSpPr>
            <a:spLocks noGrp="1"/>
          </p:cNvSpPr>
          <p:nvPr>
            <p:ph type="body" sz="quarter" idx="3"/>
          </p:nvPr>
        </p:nvSpPr>
        <p:spPr>
          <a:xfrm>
            <a:off x="6431846" y="1376362"/>
            <a:ext cx="5183188" cy="82391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KSO_BC2"/>
          <p:cNvSpPr>
            <a:spLocks noGrp="1"/>
          </p:cNvSpPr>
          <p:nvPr>
            <p:ph sz="quarter" idx="4"/>
          </p:nvPr>
        </p:nvSpPr>
        <p:spPr>
          <a:xfrm>
            <a:off x="6431846" y="2200274"/>
            <a:ext cx="5183188" cy="3684588"/>
          </a:xfrm>
        </p:spPr>
        <p:txBody>
          <a:bodyPr/>
          <a:lstStyle/>
          <a:p>
            <a:pPr lvl="0"/>
            <a:r>
              <a:rPr lang="zh-CN" altLang="en-US" smtClean="0"/>
              <a:t>单击此处编辑母版文本样式</a:t>
            </a:r>
          </a:p>
          <a:p>
            <a:pPr lvl="1"/>
            <a:r>
              <a:rPr lang="zh-CN" altLang="en-US" smtClean="0"/>
              <a:t>第二级</a:t>
            </a:r>
          </a:p>
        </p:txBody>
      </p:sp>
      <p:sp>
        <p:nvSpPr>
          <p:cNvPr id="7" name="KSO_FD"/>
          <p:cNvSpPr>
            <a:spLocks noGrp="1"/>
          </p:cNvSpPr>
          <p:nvPr>
            <p:ph type="dt" sz="half" idx="10"/>
          </p:nvPr>
        </p:nvSpPr>
        <p:spPr/>
        <p:txBody>
          <a:bodyPr/>
          <a:lstStyle/>
          <a:p>
            <a:fld id="{9CF4B82A-64B1-4A16-B489-242BEEFF8FD7}" type="datetimeFigureOut">
              <a:rPr lang="zh-CN" altLang="en-US" smtClean="0"/>
              <a:t>2016-11-14</a:t>
            </a:fld>
            <a:endParaRPr lang="zh-CN" altLang="en-US"/>
          </a:p>
        </p:txBody>
      </p:sp>
      <p:sp>
        <p:nvSpPr>
          <p:cNvPr id="8" name="KSO_FT"/>
          <p:cNvSpPr>
            <a:spLocks noGrp="1"/>
          </p:cNvSpPr>
          <p:nvPr>
            <p:ph type="ftr" sz="quarter" idx="11"/>
          </p:nvPr>
        </p:nvSpPr>
        <p:spPr/>
        <p:txBody>
          <a:bodyPr/>
          <a:lstStyle/>
          <a:p>
            <a:endParaRPr lang="zh-CN" altLang="en-US"/>
          </a:p>
        </p:txBody>
      </p:sp>
      <p:sp>
        <p:nvSpPr>
          <p:cNvPr id="9" name="KSO_FN"/>
          <p:cNvSpPr>
            <a:spLocks noGrp="1"/>
          </p:cNvSpPr>
          <p:nvPr>
            <p:ph type="sldNum" sz="quarter" idx="12"/>
          </p:nvPr>
        </p:nvSpPr>
        <p:spPr/>
        <p:txBody>
          <a:bodyPr/>
          <a:lstStyle/>
          <a:p>
            <a:fld id="{EEA95B78-1E70-4021-9390-81E6AC4DFF27}" type="slidenum">
              <a:rPr lang="zh-CN" altLang="en-US" smtClean="0"/>
              <a:t>‹#›</a:t>
            </a:fld>
            <a:endParaRPr lang="zh-CN" altLang="en-US"/>
          </a:p>
        </p:txBody>
      </p:sp>
    </p:spTree>
    <p:extLst>
      <p:ext uri="{BB962C8B-B14F-4D97-AF65-F5344CB8AC3E}">
        <p14:creationId xmlns:p14="http://schemas.microsoft.com/office/powerpoint/2010/main" val="2332867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FD"/>
          <p:cNvSpPr>
            <a:spLocks noGrp="1"/>
          </p:cNvSpPr>
          <p:nvPr>
            <p:ph type="dt" sz="half" idx="10"/>
          </p:nvPr>
        </p:nvSpPr>
        <p:spPr/>
        <p:txBody>
          <a:bodyPr/>
          <a:lstStyle/>
          <a:p>
            <a:fld id="{9CF4B82A-64B1-4A16-B489-242BEEFF8FD7}" type="datetimeFigureOut">
              <a:rPr lang="zh-CN" altLang="en-US" smtClean="0"/>
              <a:t>2016-11-14</a:t>
            </a:fld>
            <a:endParaRPr lang="zh-CN" altLang="en-US"/>
          </a:p>
        </p:txBody>
      </p:sp>
      <p:sp>
        <p:nvSpPr>
          <p:cNvPr id="4" name="KSO_FT"/>
          <p:cNvSpPr>
            <a:spLocks noGrp="1"/>
          </p:cNvSpPr>
          <p:nvPr>
            <p:ph type="ftr" sz="quarter" idx="11"/>
          </p:nvPr>
        </p:nvSpPr>
        <p:spPr/>
        <p:txBody>
          <a:bodyPr/>
          <a:lstStyle/>
          <a:p>
            <a:endParaRPr lang="zh-CN" altLang="en-US"/>
          </a:p>
        </p:txBody>
      </p:sp>
      <p:sp>
        <p:nvSpPr>
          <p:cNvPr id="5" name="KSO_FN"/>
          <p:cNvSpPr>
            <a:spLocks noGrp="1"/>
          </p:cNvSpPr>
          <p:nvPr>
            <p:ph type="sldNum" sz="quarter" idx="12"/>
          </p:nvPr>
        </p:nvSpPr>
        <p:spPr/>
        <p:txBody>
          <a:bodyPr/>
          <a:lstStyle/>
          <a:p>
            <a:fld id="{EEA95B78-1E70-4021-9390-81E6AC4DFF27}" type="slidenum">
              <a:rPr lang="zh-CN" altLang="en-US" smtClean="0"/>
              <a:t>‹#›</a:t>
            </a:fld>
            <a:endParaRPr lang="zh-CN" altLang="en-US"/>
          </a:p>
        </p:txBody>
      </p:sp>
    </p:spTree>
    <p:extLst>
      <p:ext uri="{BB962C8B-B14F-4D97-AF65-F5344CB8AC3E}">
        <p14:creationId xmlns:p14="http://schemas.microsoft.com/office/powerpoint/2010/main" val="3369302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KSO_FD"/>
          <p:cNvSpPr>
            <a:spLocks noGrp="1"/>
          </p:cNvSpPr>
          <p:nvPr>
            <p:ph type="dt" sz="half" idx="10"/>
          </p:nvPr>
        </p:nvSpPr>
        <p:spPr/>
        <p:txBody>
          <a:bodyPr/>
          <a:lstStyle/>
          <a:p>
            <a:fld id="{9CF4B82A-64B1-4A16-B489-242BEEFF8FD7}" type="datetimeFigureOut">
              <a:rPr lang="zh-CN" altLang="en-US" smtClean="0"/>
              <a:t>2016-11-14</a:t>
            </a:fld>
            <a:endParaRPr lang="zh-CN" altLang="en-US"/>
          </a:p>
        </p:txBody>
      </p:sp>
      <p:sp>
        <p:nvSpPr>
          <p:cNvPr id="3" name="KSO_FT"/>
          <p:cNvSpPr>
            <a:spLocks noGrp="1"/>
          </p:cNvSpPr>
          <p:nvPr>
            <p:ph type="ftr" sz="quarter" idx="11"/>
          </p:nvPr>
        </p:nvSpPr>
        <p:spPr/>
        <p:txBody>
          <a:bodyPr/>
          <a:lstStyle/>
          <a:p>
            <a:endParaRPr lang="zh-CN" altLang="en-US"/>
          </a:p>
        </p:txBody>
      </p:sp>
      <p:sp>
        <p:nvSpPr>
          <p:cNvPr id="4" name="KSO_FN"/>
          <p:cNvSpPr>
            <a:spLocks noGrp="1"/>
          </p:cNvSpPr>
          <p:nvPr>
            <p:ph type="sldNum" sz="quarter" idx="12"/>
          </p:nvPr>
        </p:nvSpPr>
        <p:spPr/>
        <p:txBody>
          <a:bodyPr/>
          <a:lstStyle/>
          <a:p>
            <a:fld id="{EEA95B78-1E70-4021-9390-81E6AC4DFF27}" type="slidenum">
              <a:rPr lang="zh-CN" altLang="en-US" smtClean="0"/>
              <a:t>‹#›</a:t>
            </a:fld>
            <a:endParaRPr lang="zh-CN" altLang="en-US"/>
          </a:p>
        </p:txBody>
      </p:sp>
    </p:spTree>
    <p:extLst>
      <p:ext uri="{BB962C8B-B14F-4D97-AF65-F5344CB8AC3E}">
        <p14:creationId xmlns:p14="http://schemas.microsoft.com/office/powerpoint/2010/main" val="2508115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KSO_BT1"/>
          <p:cNvSpPr>
            <a:spLocks noGrp="1"/>
          </p:cNvSpPr>
          <p:nvPr>
            <p:ph type="title"/>
          </p:nvPr>
        </p:nvSpPr>
        <p:spPr>
          <a:xfrm>
            <a:off x="1144590" y="533402"/>
            <a:ext cx="3932237" cy="1600200"/>
          </a:xfrm>
        </p:spPr>
        <p:txBody>
          <a:bodyPr anchor="b"/>
          <a:lstStyle>
            <a:lvl1pPr>
              <a:defRPr sz="3200"/>
            </a:lvl1pPr>
          </a:lstStyle>
          <a:p>
            <a:r>
              <a:rPr lang="zh-CN" altLang="en-US" smtClean="0"/>
              <a:t>单击此处编辑母版标题样式</a:t>
            </a:r>
            <a:endParaRPr lang="en-US" dirty="0"/>
          </a:p>
        </p:txBody>
      </p:sp>
      <p:sp>
        <p:nvSpPr>
          <p:cNvPr id="3" name="KSO_BC1"/>
          <p:cNvSpPr>
            <a:spLocks noGrp="1"/>
          </p:cNvSpPr>
          <p:nvPr>
            <p:ph idx="1"/>
          </p:nvPr>
        </p:nvSpPr>
        <p:spPr>
          <a:xfrm>
            <a:off x="5487989" y="1063629"/>
            <a:ext cx="6172200" cy="4873625"/>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p:txBody>
      </p:sp>
      <p:sp>
        <p:nvSpPr>
          <p:cNvPr id="4" name="KSO_BC2"/>
          <p:cNvSpPr>
            <a:spLocks noGrp="1"/>
          </p:cNvSpPr>
          <p:nvPr>
            <p:ph type="body" sz="half" idx="2"/>
          </p:nvPr>
        </p:nvSpPr>
        <p:spPr>
          <a:xfrm>
            <a:off x="1144590" y="2133602"/>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KSO_FD"/>
          <p:cNvSpPr>
            <a:spLocks noGrp="1"/>
          </p:cNvSpPr>
          <p:nvPr>
            <p:ph type="dt" sz="half" idx="10"/>
          </p:nvPr>
        </p:nvSpPr>
        <p:spPr/>
        <p:txBody>
          <a:bodyPr/>
          <a:lstStyle/>
          <a:p>
            <a:fld id="{9CF4B82A-64B1-4A16-B489-242BEEFF8FD7}" type="datetimeFigureOut">
              <a:rPr lang="zh-CN" altLang="en-US" smtClean="0"/>
              <a:t>2016-11-14</a:t>
            </a:fld>
            <a:endParaRPr lang="zh-CN" altLang="en-US"/>
          </a:p>
        </p:txBody>
      </p:sp>
      <p:sp>
        <p:nvSpPr>
          <p:cNvPr id="6" name="KSO_FT"/>
          <p:cNvSpPr>
            <a:spLocks noGrp="1"/>
          </p:cNvSpPr>
          <p:nvPr>
            <p:ph type="ftr" sz="quarter" idx="11"/>
          </p:nvPr>
        </p:nvSpPr>
        <p:spPr/>
        <p:txBody>
          <a:bodyPr/>
          <a:lstStyle/>
          <a:p>
            <a:endParaRPr lang="zh-CN" altLang="en-US"/>
          </a:p>
        </p:txBody>
      </p:sp>
      <p:sp>
        <p:nvSpPr>
          <p:cNvPr id="7" name="KSO_FN"/>
          <p:cNvSpPr>
            <a:spLocks noGrp="1"/>
          </p:cNvSpPr>
          <p:nvPr>
            <p:ph type="sldNum" sz="quarter" idx="12"/>
          </p:nvPr>
        </p:nvSpPr>
        <p:spPr/>
        <p:txBody>
          <a:bodyPr/>
          <a:lstStyle/>
          <a:p>
            <a:fld id="{EEA95B78-1E70-4021-9390-81E6AC4DFF27}" type="slidenum">
              <a:rPr lang="zh-CN" altLang="en-US" smtClean="0"/>
              <a:t>‹#›</a:t>
            </a:fld>
            <a:endParaRPr lang="zh-CN" altLang="en-US"/>
          </a:p>
        </p:txBody>
      </p:sp>
    </p:spTree>
    <p:extLst>
      <p:ext uri="{BB962C8B-B14F-4D97-AF65-F5344CB8AC3E}">
        <p14:creationId xmlns:p14="http://schemas.microsoft.com/office/powerpoint/2010/main" val="639066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KSO_BT1"/>
          <p:cNvSpPr>
            <a:spLocks noGrp="1"/>
          </p:cNvSpPr>
          <p:nvPr>
            <p:ph type="title"/>
          </p:nvPr>
        </p:nvSpPr>
        <p:spPr>
          <a:xfrm>
            <a:off x="1246192" y="457200"/>
            <a:ext cx="3932237" cy="1600200"/>
          </a:xfrm>
        </p:spPr>
        <p:txBody>
          <a:bodyPr anchor="b"/>
          <a:lstStyle>
            <a:lvl1pPr>
              <a:defRPr sz="3200"/>
            </a:lvl1pPr>
          </a:lstStyle>
          <a:p>
            <a:r>
              <a:rPr lang="zh-CN" altLang="en-US" smtClean="0"/>
              <a:t>单击此处编辑母版标题样式</a:t>
            </a:r>
            <a:endParaRPr lang="en-US" dirty="0"/>
          </a:p>
        </p:txBody>
      </p:sp>
      <p:sp>
        <p:nvSpPr>
          <p:cNvPr id="3" name="KSO_BC1"/>
          <p:cNvSpPr>
            <a:spLocks noGrp="1" noChangeAspect="1"/>
          </p:cNvSpPr>
          <p:nvPr>
            <p:ph type="pic" idx="1"/>
          </p:nvPr>
        </p:nvSpPr>
        <p:spPr>
          <a:xfrm>
            <a:off x="5442833"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KSO_BC2"/>
          <p:cNvSpPr>
            <a:spLocks noGrp="1"/>
          </p:cNvSpPr>
          <p:nvPr>
            <p:ph type="body" sz="half" idx="2"/>
          </p:nvPr>
        </p:nvSpPr>
        <p:spPr>
          <a:xfrm>
            <a:off x="1246192"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KSO_FD"/>
          <p:cNvSpPr>
            <a:spLocks noGrp="1"/>
          </p:cNvSpPr>
          <p:nvPr>
            <p:ph type="dt" sz="half" idx="10"/>
          </p:nvPr>
        </p:nvSpPr>
        <p:spPr/>
        <p:txBody>
          <a:bodyPr/>
          <a:lstStyle/>
          <a:p>
            <a:fld id="{9CF4B82A-64B1-4A16-B489-242BEEFF8FD7}" type="datetimeFigureOut">
              <a:rPr lang="zh-CN" altLang="en-US" smtClean="0"/>
              <a:t>2016-11-14</a:t>
            </a:fld>
            <a:endParaRPr lang="zh-CN" altLang="en-US"/>
          </a:p>
        </p:txBody>
      </p:sp>
      <p:sp>
        <p:nvSpPr>
          <p:cNvPr id="6" name="KSO_FT"/>
          <p:cNvSpPr>
            <a:spLocks noGrp="1"/>
          </p:cNvSpPr>
          <p:nvPr>
            <p:ph type="ftr" sz="quarter" idx="11"/>
          </p:nvPr>
        </p:nvSpPr>
        <p:spPr/>
        <p:txBody>
          <a:bodyPr/>
          <a:lstStyle/>
          <a:p>
            <a:endParaRPr lang="zh-CN" altLang="en-US"/>
          </a:p>
        </p:txBody>
      </p:sp>
      <p:sp>
        <p:nvSpPr>
          <p:cNvPr id="7" name="KSO_FN"/>
          <p:cNvSpPr>
            <a:spLocks noGrp="1"/>
          </p:cNvSpPr>
          <p:nvPr>
            <p:ph type="sldNum" sz="quarter" idx="12"/>
          </p:nvPr>
        </p:nvSpPr>
        <p:spPr/>
        <p:txBody>
          <a:bodyPr/>
          <a:lstStyle/>
          <a:p>
            <a:fld id="{EEA95B78-1E70-4021-9390-81E6AC4DFF27}" type="slidenum">
              <a:rPr lang="zh-CN" altLang="en-US" smtClean="0"/>
              <a:t>‹#›</a:t>
            </a:fld>
            <a:endParaRPr lang="zh-CN" altLang="en-US"/>
          </a:p>
        </p:txBody>
      </p:sp>
    </p:spTree>
    <p:extLst>
      <p:ext uri="{BB962C8B-B14F-4D97-AF65-F5344CB8AC3E}">
        <p14:creationId xmlns:p14="http://schemas.microsoft.com/office/powerpoint/2010/main" val="2594260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矩形 13"/>
          <p:cNvSpPr/>
          <p:nvPr/>
        </p:nvSpPr>
        <p:spPr>
          <a:xfrm>
            <a:off x="652" y="1819"/>
            <a:ext cx="1162596" cy="1039581"/>
          </a:xfrm>
          <a:prstGeom prst="rect">
            <a:avLst/>
          </a:prstGeom>
          <a:blipFill dpi="0" rotWithShape="1">
            <a:blip r:embed="rId13">
              <a:extLst>
                <a:ext uri="{28A0092B-C50C-407E-A947-70E740481C1C}">
                  <a14:useLocalDpi xmlns:a14="http://schemas.microsoft.com/office/drawing/2010/main" val="0"/>
                </a:ext>
              </a:extLst>
            </a:blip>
            <a:srcRect/>
            <a:stretch>
              <a:fillRect b="-37762"/>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任意多边形 24"/>
          <p:cNvSpPr/>
          <p:nvPr/>
        </p:nvSpPr>
        <p:spPr>
          <a:xfrm>
            <a:off x="536230" y="0"/>
            <a:ext cx="784527" cy="1433964"/>
          </a:xfrm>
          <a:custGeom>
            <a:avLst/>
            <a:gdLst>
              <a:gd name="connsiteX0" fmla="*/ 2817602 w 2817602"/>
              <a:gd name="connsiteY0" fmla="*/ 0 h 6866709"/>
              <a:gd name="connsiteX1" fmla="*/ 396067 w 2817602"/>
              <a:gd name="connsiteY1" fmla="*/ 6866709 h 6866709"/>
              <a:gd name="connsiteX2" fmla="*/ 0 w 2817602"/>
              <a:gd name="connsiteY2" fmla="*/ 6866709 h 6866709"/>
            </a:gdLst>
            <a:ahLst/>
            <a:cxnLst>
              <a:cxn ang="0">
                <a:pos x="connsiteX0" y="connsiteY0"/>
              </a:cxn>
              <a:cxn ang="0">
                <a:pos x="connsiteX1" y="connsiteY1"/>
              </a:cxn>
              <a:cxn ang="0">
                <a:pos x="connsiteX2" y="connsiteY2"/>
              </a:cxn>
            </a:cxnLst>
            <a:rect l="l" t="t" r="r" b="b"/>
            <a:pathLst>
              <a:path w="2817602" h="6866709">
                <a:moveTo>
                  <a:pt x="2817602" y="0"/>
                </a:moveTo>
                <a:lnTo>
                  <a:pt x="396067" y="6866709"/>
                </a:lnTo>
                <a:lnTo>
                  <a:pt x="0" y="6866709"/>
                </a:lnTo>
                <a:close/>
              </a:path>
            </a:pathLst>
          </a:custGeom>
          <a:solidFill>
            <a:schemeClr val="accent2">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fontAlgn="auto">
              <a:spcBef>
                <a:spcPts val="0"/>
              </a:spcBef>
              <a:spcAft>
                <a:spcPts val="0"/>
              </a:spcAft>
              <a:defRPr/>
            </a:pPr>
            <a:endParaRPr lang="zh-CN" altLang="en-US" sz="2400" dirty="0"/>
          </a:p>
        </p:txBody>
      </p:sp>
      <p:sp>
        <p:nvSpPr>
          <p:cNvPr id="30" name="任意多边形 29"/>
          <p:cNvSpPr/>
          <p:nvPr/>
        </p:nvSpPr>
        <p:spPr>
          <a:xfrm>
            <a:off x="0" y="-26126"/>
            <a:ext cx="13906500" cy="6965379"/>
          </a:xfrm>
          <a:custGeom>
            <a:avLst/>
            <a:gdLst>
              <a:gd name="connsiteX0" fmla="*/ 9225908 w 9225908"/>
              <a:gd name="connsiteY0" fmla="*/ 0 h 6965379"/>
              <a:gd name="connsiteX1" fmla="*/ 9199783 w 9225908"/>
              <a:gd name="connsiteY1" fmla="*/ 6921835 h 6965379"/>
              <a:gd name="connsiteX2" fmla="*/ 17130 w 9225908"/>
              <a:gd name="connsiteY2" fmla="*/ 6965298 h 6965379"/>
              <a:gd name="connsiteX3" fmla="*/ 31285 w 9225908"/>
              <a:gd name="connsiteY3" fmla="*/ 6884126 h 6965379"/>
              <a:gd name="connsiteX4" fmla="*/ 17116 w 9225908"/>
              <a:gd name="connsiteY4" fmla="*/ 6884126 h 6965379"/>
              <a:gd name="connsiteX5" fmla="*/ 17116 w 9225908"/>
              <a:gd name="connsiteY5" fmla="*/ 6965298 h 6965379"/>
              <a:gd name="connsiteX6" fmla="*/ 1 w 9225908"/>
              <a:gd name="connsiteY6" fmla="*/ 6965379 h 6965379"/>
              <a:gd name="connsiteX7" fmla="*/ 119 w 9225908"/>
              <a:gd name="connsiteY7" fmla="*/ 6884126 h 6965379"/>
              <a:gd name="connsiteX8" fmla="*/ 0 w 9225908"/>
              <a:gd name="connsiteY8" fmla="*/ 6884126 h 6965379"/>
              <a:gd name="connsiteX9" fmla="*/ 0 w 9225908"/>
              <a:gd name="connsiteY9" fmla="*/ 1301881 h 6965379"/>
              <a:gd name="connsiteX10" fmla="*/ 301883 w 9225908"/>
              <a:gd name="connsiteY10" fmla="*/ 1404114 h 6965379"/>
              <a:gd name="connsiteX11" fmla="*/ 768541 w 9225908"/>
              <a:gd name="connsiteY11" fmla="*/ 26126 h 6965379"/>
              <a:gd name="connsiteX12" fmla="*/ 1227158 w 9225908"/>
              <a:gd name="connsiteY12" fmla="*/ 26126 h 6965379"/>
              <a:gd name="connsiteX13" fmla="*/ 1227376 w 9225908"/>
              <a:gd name="connsiteY13" fmla="*/ 24872 h 6965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25908" h="6965379">
                <a:moveTo>
                  <a:pt x="9225908" y="0"/>
                </a:moveTo>
                <a:lnTo>
                  <a:pt x="9199783" y="6921835"/>
                </a:lnTo>
                <a:lnTo>
                  <a:pt x="17130" y="6965298"/>
                </a:lnTo>
                <a:lnTo>
                  <a:pt x="31285" y="6884126"/>
                </a:lnTo>
                <a:lnTo>
                  <a:pt x="17116" y="6884126"/>
                </a:lnTo>
                <a:lnTo>
                  <a:pt x="17116" y="6965298"/>
                </a:lnTo>
                <a:lnTo>
                  <a:pt x="1" y="6965379"/>
                </a:lnTo>
                <a:lnTo>
                  <a:pt x="119" y="6884126"/>
                </a:lnTo>
                <a:lnTo>
                  <a:pt x="0" y="6884126"/>
                </a:lnTo>
                <a:lnTo>
                  <a:pt x="0" y="1301881"/>
                </a:lnTo>
                <a:lnTo>
                  <a:pt x="301883" y="1404114"/>
                </a:lnTo>
                <a:lnTo>
                  <a:pt x="768541" y="26126"/>
                </a:lnTo>
                <a:lnTo>
                  <a:pt x="1227158" y="26126"/>
                </a:lnTo>
                <a:lnTo>
                  <a:pt x="1227376" y="24872"/>
                </a:lnTo>
                <a:close/>
              </a:path>
            </a:pathLst>
          </a:custGeom>
          <a:solidFill>
            <a:srgbClr val="EEEA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4" name="KSO_FD"/>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F4B82A-64B1-4A16-B489-242BEEFF8FD7}" type="datetimeFigureOut">
              <a:rPr lang="zh-CN" altLang="en-US" smtClean="0"/>
              <a:t>2016-11-14</a:t>
            </a:fld>
            <a:endParaRPr lang="zh-CN" altLang="en-US"/>
          </a:p>
        </p:txBody>
      </p:sp>
      <p:sp>
        <p:nvSpPr>
          <p:cNvPr id="5" name="KSO_FT"/>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KSO_FN"/>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A95B78-1E70-4021-9390-81E6AC4DFF27}" type="slidenum">
              <a:rPr lang="zh-CN" altLang="en-US" smtClean="0"/>
              <a:t>‹#›</a:t>
            </a:fld>
            <a:endParaRPr lang="zh-CN" altLang="en-US"/>
          </a:p>
        </p:txBody>
      </p:sp>
      <p:sp>
        <p:nvSpPr>
          <p:cNvPr id="2" name="KSO_BT1"/>
          <p:cNvSpPr>
            <a:spLocks noGrp="1"/>
          </p:cNvSpPr>
          <p:nvPr>
            <p:ph type="title"/>
          </p:nvPr>
        </p:nvSpPr>
        <p:spPr>
          <a:xfrm>
            <a:off x="986972" y="179975"/>
            <a:ext cx="10775405" cy="699594"/>
          </a:xfrm>
          <a:prstGeom prst="rect">
            <a:avLst/>
          </a:prstGeom>
        </p:spPr>
        <p:txBody>
          <a:bodyPr vert="horz" lIns="91440" tIns="45720" rIns="91440" bIns="45720" rtlCol="0" anchor="b">
            <a:normAutofit/>
          </a:bodyPr>
          <a:lstStyle/>
          <a:p>
            <a:r>
              <a:rPr lang="zh-CN" altLang="en-US" dirty="0" smtClean="0"/>
              <a:t>单击此处编辑母版标题样式</a:t>
            </a:r>
            <a:endParaRPr lang="en-US" dirty="0"/>
          </a:p>
        </p:txBody>
      </p:sp>
      <p:sp>
        <p:nvSpPr>
          <p:cNvPr id="31" name="矩形 30"/>
          <p:cNvSpPr/>
          <p:nvPr/>
        </p:nvSpPr>
        <p:spPr>
          <a:xfrm>
            <a:off x="-1" y="1050834"/>
            <a:ext cx="714104" cy="717006"/>
          </a:xfrm>
          <a:prstGeom prst="rect">
            <a:avLst/>
          </a:prstGeom>
          <a:solidFill>
            <a:srgbClr val="EEEA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3" name="KSO_BC1"/>
          <p:cNvSpPr>
            <a:spLocks noGrp="1"/>
          </p:cNvSpPr>
          <p:nvPr>
            <p:ph type="body" idx="1"/>
          </p:nvPr>
        </p:nvSpPr>
        <p:spPr>
          <a:xfrm>
            <a:off x="627018" y="1261744"/>
            <a:ext cx="11140356" cy="5411020"/>
          </a:xfrm>
          <a:prstGeom prst="rect">
            <a:avLst/>
          </a:prstGeom>
        </p:spPr>
        <p:txBody>
          <a:bodyPr vert="horz" lIns="91440" tIns="45720" rIns="91440" bIns="45720" rtlCol="0">
            <a:normAutofit/>
          </a:bodyPr>
          <a:lstStyle/>
          <a:p>
            <a:pPr lvl="0"/>
            <a:r>
              <a:rPr lang="zh-CN" altLang="en-US" dirty="0" smtClean="0"/>
              <a:t>单击此处编辑母版文本样式</a:t>
            </a:r>
          </a:p>
          <a:p>
            <a:pPr lvl="1"/>
            <a:r>
              <a:rPr lang="zh-CN" altLang="en-US" dirty="0" smtClean="0"/>
              <a:t>第二级</a:t>
            </a:r>
          </a:p>
        </p:txBody>
      </p:sp>
      <p:sp>
        <p:nvSpPr>
          <p:cNvPr id="16" name="矩形 15"/>
          <p:cNvSpPr/>
          <p:nvPr/>
        </p:nvSpPr>
        <p:spPr>
          <a:xfrm>
            <a:off x="-1" y="945363"/>
            <a:ext cx="12336446" cy="105471"/>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7" name="任意多边形 16"/>
          <p:cNvSpPr/>
          <p:nvPr/>
        </p:nvSpPr>
        <p:spPr>
          <a:xfrm>
            <a:off x="-1" y="927867"/>
            <a:ext cx="676800" cy="121895"/>
          </a:xfrm>
          <a:custGeom>
            <a:avLst/>
            <a:gdLst>
              <a:gd name="connsiteX0" fmla="*/ 0 w 412456"/>
              <a:gd name="connsiteY0" fmla="*/ 0 h 105471"/>
              <a:gd name="connsiteX1" fmla="*/ 412456 w 412456"/>
              <a:gd name="connsiteY1" fmla="*/ 0 h 105471"/>
              <a:gd name="connsiteX2" fmla="*/ 412456 w 412456"/>
              <a:gd name="connsiteY2" fmla="*/ 105471 h 105471"/>
              <a:gd name="connsiteX3" fmla="*/ 0 w 412456"/>
              <a:gd name="connsiteY3" fmla="*/ 105471 h 105471"/>
            </a:gdLst>
            <a:ahLst/>
            <a:cxnLst>
              <a:cxn ang="0">
                <a:pos x="connsiteX0" y="connsiteY0"/>
              </a:cxn>
              <a:cxn ang="0">
                <a:pos x="connsiteX1" y="connsiteY1"/>
              </a:cxn>
              <a:cxn ang="0">
                <a:pos x="connsiteX2" y="connsiteY2"/>
              </a:cxn>
              <a:cxn ang="0">
                <a:pos x="connsiteX3" y="connsiteY3"/>
              </a:cxn>
            </a:cxnLst>
            <a:rect l="l" t="t" r="r" b="b"/>
            <a:pathLst>
              <a:path w="412456" h="105471">
                <a:moveTo>
                  <a:pt x="0" y="0"/>
                </a:moveTo>
                <a:lnTo>
                  <a:pt x="412456" y="0"/>
                </a:lnTo>
                <a:lnTo>
                  <a:pt x="412456" y="105471"/>
                </a:lnTo>
                <a:lnTo>
                  <a:pt x="0" y="10547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fontAlgn="auto">
              <a:spcBef>
                <a:spcPts val="0"/>
              </a:spcBef>
              <a:spcAft>
                <a:spcPts val="0"/>
              </a:spcAft>
              <a:defRPr/>
            </a:pPr>
            <a:endParaRPr lang="zh-CN" altLang="en-US"/>
          </a:p>
        </p:txBody>
      </p:sp>
      <p:sp>
        <p:nvSpPr>
          <p:cNvPr id="15" name="任意多边形 14"/>
          <p:cNvSpPr/>
          <p:nvPr/>
        </p:nvSpPr>
        <p:spPr>
          <a:xfrm rot="21253197">
            <a:off x="536412" y="-7626"/>
            <a:ext cx="684000" cy="1011285"/>
          </a:xfrm>
          <a:custGeom>
            <a:avLst/>
            <a:gdLst>
              <a:gd name="connsiteX0" fmla="*/ 2817602 w 2817602"/>
              <a:gd name="connsiteY0" fmla="*/ 0 h 6866709"/>
              <a:gd name="connsiteX1" fmla="*/ 396067 w 2817602"/>
              <a:gd name="connsiteY1" fmla="*/ 6866709 h 6866709"/>
              <a:gd name="connsiteX2" fmla="*/ 0 w 2817602"/>
              <a:gd name="connsiteY2" fmla="*/ 6866709 h 6866709"/>
            </a:gdLst>
            <a:ahLst/>
            <a:cxnLst>
              <a:cxn ang="0">
                <a:pos x="connsiteX0" y="connsiteY0"/>
              </a:cxn>
              <a:cxn ang="0">
                <a:pos x="connsiteX1" y="connsiteY1"/>
              </a:cxn>
              <a:cxn ang="0">
                <a:pos x="connsiteX2" y="connsiteY2"/>
              </a:cxn>
            </a:cxnLst>
            <a:rect l="l" t="t" r="r" b="b"/>
            <a:pathLst>
              <a:path w="2817602" h="6866709">
                <a:moveTo>
                  <a:pt x="2817602" y="0"/>
                </a:moveTo>
                <a:lnTo>
                  <a:pt x="396067" y="6866709"/>
                </a:lnTo>
                <a:lnTo>
                  <a:pt x="0" y="6866709"/>
                </a:lnTo>
                <a:close/>
              </a:path>
            </a:pathLst>
          </a:custGeom>
          <a:solidFill>
            <a:schemeClr val="accent2">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fontAlgn="auto">
              <a:spcBef>
                <a:spcPts val="0"/>
              </a:spcBef>
              <a:spcAft>
                <a:spcPts val="0"/>
              </a:spcAft>
              <a:defRPr/>
            </a:pPr>
            <a:endParaRPr lang="zh-CN" altLang="en-US" dirty="0"/>
          </a:p>
        </p:txBody>
      </p:sp>
    </p:spTree>
    <p:extLst>
      <p:ext uri="{BB962C8B-B14F-4D97-AF65-F5344CB8AC3E}">
        <p14:creationId xmlns:p14="http://schemas.microsoft.com/office/powerpoint/2010/main" val="395533150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3200" b="1" i="0" kern="1200" baseline="0">
          <a:solidFill>
            <a:schemeClr val="accent2">
              <a:lumMod val="75000"/>
            </a:schemeClr>
          </a:solidFill>
          <a:effectLst/>
          <a:latin typeface="Arial Black" panose="020B0A04020102020204" pitchFamily="34" charset="0"/>
          <a:ea typeface="微软雅黑" panose="020B0503020204020204" pitchFamily="34" charset="-122"/>
          <a:cs typeface="+mj-cs"/>
        </a:defRPr>
      </a:lvl1pPr>
    </p:titleStyle>
    <p:bodyStyle>
      <a:lvl1pPr marL="357188" indent="-357188" algn="just" defTabSz="914400" rtl="0" eaLnBrk="1" latinLnBrk="0" hangingPunct="1">
        <a:lnSpc>
          <a:spcPct val="110000"/>
        </a:lnSpc>
        <a:spcBef>
          <a:spcPts val="1800"/>
        </a:spcBef>
        <a:spcAft>
          <a:spcPts val="0"/>
        </a:spcAft>
        <a:buClr>
          <a:schemeClr val="accent2">
            <a:lumMod val="75000"/>
          </a:schemeClr>
        </a:buClr>
        <a:buSzPct val="100000"/>
        <a:buFont typeface="Wingdings 2" panose="05020102010507070707" pitchFamily="18" charset="2"/>
        <a:buChar char="A"/>
        <a:defRPr sz="2400" kern="1200" baseline="0">
          <a:solidFill>
            <a:schemeClr val="accent1">
              <a:lumMod val="75000"/>
            </a:schemeClr>
          </a:solidFill>
          <a:latin typeface="Arial" panose="020B0604020202020204" pitchFamily="34" charset="0"/>
          <a:ea typeface="微软雅黑" panose="020B0503020204020204" pitchFamily="34" charset="-122"/>
          <a:cs typeface="+mn-cs"/>
        </a:defRPr>
      </a:lvl1pPr>
      <a:lvl2pPr marL="357188" indent="-357188" algn="just" defTabSz="914400" rtl="0" eaLnBrk="1" latinLnBrk="0" hangingPunct="1">
        <a:lnSpc>
          <a:spcPct val="130000"/>
        </a:lnSpc>
        <a:spcBef>
          <a:spcPts val="0"/>
        </a:spcBef>
        <a:spcAft>
          <a:spcPts val="600"/>
        </a:spcAft>
        <a:buClr>
          <a:schemeClr val="accent2">
            <a:lumMod val="60000"/>
            <a:lumOff val="40000"/>
          </a:schemeClr>
        </a:buClr>
        <a:buFont typeface="幼圆" panose="02010509060101010101" pitchFamily="49" charset="-122"/>
        <a:buChar char=" "/>
        <a:defRPr sz="1800" kern="1200" baseline="0">
          <a:solidFill>
            <a:srgbClr val="7D7D7D"/>
          </a:solidFill>
          <a:latin typeface="幼圆" panose="02010509060101010101" pitchFamily="49" charset="-122"/>
          <a:ea typeface="幼圆" panose="02010509060101010101" pitchFamily="49"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hyperlink" Target="http://1s1k.eduyun.cn/portal/redesign/index/index.jsp?t=2&amp;sdResIdCaseId=ff80808157a302250157a89682f547e9" TargetMode="External"/><Relationship Id="rId4" Type="http://schemas.openxmlformats.org/officeDocument/2006/relationships/hyperlink" Target="http://1s1k.eduyun.cn/portal/redesign/index/index.jsp?t=2&amp;sdResIdCaseId=ff808081572660d50157268bca790273"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hner.cn/" TargetMode="External"/><Relationship Id="rId2" Type="http://schemas.openxmlformats.org/officeDocument/2006/relationships/slide" Target="slide6.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http://www.eduyun.cn/"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hyperlink" Target="http://1s1k.eduyun.cn/" TargetMode="External"/><Relationship Id="rId7" Type="http://schemas.openxmlformats.org/officeDocument/2006/relationships/image" Target="../media/image11.png"/><Relationship Id="rId2" Type="http://schemas.openxmlformats.org/officeDocument/2006/relationships/hyperlink" Target="http://www.hner.cn/" TargetMode="Externa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5512784" y="4804812"/>
            <a:ext cx="5906068" cy="451548"/>
          </a:xfrm>
        </p:spPr>
        <p:txBody>
          <a:bodyPr/>
          <a:lstStyle/>
          <a:p>
            <a:r>
              <a:rPr lang="en-US" altLang="zh-CN" dirty="0" smtClean="0"/>
              <a:t>2016</a:t>
            </a:r>
            <a:r>
              <a:rPr lang="zh-CN" altLang="en-US" dirty="0" smtClean="0"/>
              <a:t>年</a:t>
            </a:r>
            <a:r>
              <a:rPr lang="en-US" altLang="zh-CN" dirty="0" smtClean="0"/>
              <a:t>11</a:t>
            </a:r>
            <a:r>
              <a:rPr lang="zh-CN" altLang="en-US" dirty="0"/>
              <a:t>月</a:t>
            </a:r>
          </a:p>
        </p:txBody>
      </p:sp>
      <p:sp>
        <p:nvSpPr>
          <p:cNvPr id="2" name="标题 1"/>
          <p:cNvSpPr>
            <a:spLocks noGrp="1"/>
          </p:cNvSpPr>
          <p:nvPr>
            <p:ph type="title"/>
          </p:nvPr>
        </p:nvSpPr>
        <p:spPr>
          <a:xfrm>
            <a:off x="4884418" y="3100615"/>
            <a:ext cx="7162800" cy="877768"/>
          </a:xfrm>
        </p:spPr>
        <p:txBody>
          <a:bodyPr/>
          <a:lstStyle/>
          <a:p>
            <a:r>
              <a:rPr lang="en-US" altLang="zh-CN" sz="3200" dirty="0" smtClean="0"/>
              <a:t>2016</a:t>
            </a:r>
            <a:r>
              <a:rPr lang="zh-CN" altLang="en-US" sz="3200" dirty="0" smtClean="0"/>
              <a:t>年度一师一优课部级推荐优课</a:t>
            </a:r>
            <a:r>
              <a:rPr lang="en-US" altLang="zh-CN" sz="3200" dirty="0" smtClean="0"/>
              <a:t/>
            </a:r>
            <a:br>
              <a:rPr lang="en-US" altLang="zh-CN" sz="3200" dirty="0" smtClean="0"/>
            </a:br>
            <a:r>
              <a:rPr lang="zh-CN" altLang="en-US" sz="3200" dirty="0" smtClean="0"/>
              <a:t>网络投票专题讲座</a:t>
            </a:r>
            <a:endParaRPr lang="zh-CN" altLang="en-US" sz="3200" dirty="0"/>
          </a:p>
        </p:txBody>
      </p:sp>
    </p:spTree>
    <p:extLst>
      <p:ext uri="{BB962C8B-B14F-4D97-AF65-F5344CB8AC3E}">
        <p14:creationId xmlns:p14="http://schemas.microsoft.com/office/powerpoint/2010/main" val="501041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关于投票</a:t>
            </a:r>
            <a:endParaRPr lang="zh-CN" altLang="en-US" dirty="0"/>
          </a:p>
        </p:txBody>
      </p:sp>
      <p:sp>
        <p:nvSpPr>
          <p:cNvPr id="3" name="内容占位符 2"/>
          <p:cNvSpPr>
            <a:spLocks noGrp="1"/>
          </p:cNvSpPr>
          <p:nvPr>
            <p:ph idx="1"/>
          </p:nvPr>
        </p:nvSpPr>
        <p:spPr>
          <a:xfrm>
            <a:off x="627019" y="1261744"/>
            <a:ext cx="7373982" cy="5411020"/>
          </a:xfrm>
        </p:spPr>
        <p:txBody>
          <a:bodyPr>
            <a:normAutofit lnSpcReduction="10000"/>
          </a:bodyPr>
          <a:lstStyle/>
          <a:p>
            <a:r>
              <a:rPr lang="zh-CN" altLang="en-US" dirty="0" smtClean="0"/>
              <a:t>一、</a:t>
            </a:r>
            <a:r>
              <a:rPr lang="zh-CN" altLang="zh-CN" dirty="0" smtClean="0"/>
              <a:t>投票时间</a:t>
            </a:r>
            <a:r>
              <a:rPr lang="zh-CN" altLang="en-US" dirty="0"/>
              <a:t>：</a:t>
            </a:r>
            <a:r>
              <a:rPr lang="en-US" altLang="zh-CN" sz="1600" dirty="0" smtClean="0">
                <a:solidFill>
                  <a:schemeClr val="tx1"/>
                </a:solidFill>
              </a:rPr>
              <a:t>2016</a:t>
            </a:r>
            <a:r>
              <a:rPr lang="zh-CN" altLang="zh-CN" sz="1600" dirty="0">
                <a:solidFill>
                  <a:schemeClr val="tx1"/>
                </a:solidFill>
              </a:rPr>
              <a:t>年</a:t>
            </a:r>
            <a:r>
              <a:rPr lang="en-US" altLang="zh-CN" sz="1600" dirty="0">
                <a:solidFill>
                  <a:schemeClr val="tx1"/>
                </a:solidFill>
              </a:rPr>
              <a:t>11</a:t>
            </a:r>
            <a:r>
              <a:rPr lang="zh-CN" altLang="zh-CN" sz="1600" dirty="0">
                <a:solidFill>
                  <a:schemeClr val="tx1"/>
                </a:solidFill>
              </a:rPr>
              <a:t>月</a:t>
            </a:r>
            <a:r>
              <a:rPr lang="en-US" altLang="zh-CN" sz="1600" dirty="0">
                <a:solidFill>
                  <a:schemeClr val="tx1"/>
                </a:solidFill>
              </a:rPr>
              <a:t>12</a:t>
            </a:r>
            <a:r>
              <a:rPr lang="zh-CN" altLang="zh-CN" sz="1600" dirty="0">
                <a:solidFill>
                  <a:schemeClr val="tx1"/>
                </a:solidFill>
              </a:rPr>
              <a:t>日</a:t>
            </a:r>
            <a:r>
              <a:rPr lang="en-US" altLang="zh-CN" sz="1600" dirty="0">
                <a:solidFill>
                  <a:schemeClr val="tx1"/>
                </a:solidFill>
              </a:rPr>
              <a:t>8:00--11</a:t>
            </a:r>
            <a:r>
              <a:rPr lang="zh-CN" altLang="zh-CN" sz="1600" dirty="0">
                <a:solidFill>
                  <a:schemeClr val="tx1"/>
                </a:solidFill>
              </a:rPr>
              <a:t>月</a:t>
            </a:r>
            <a:r>
              <a:rPr lang="en-US" altLang="zh-CN" sz="1600" dirty="0">
                <a:solidFill>
                  <a:schemeClr val="tx1"/>
                </a:solidFill>
              </a:rPr>
              <a:t>18</a:t>
            </a:r>
            <a:r>
              <a:rPr lang="zh-CN" altLang="zh-CN" sz="1600" dirty="0">
                <a:solidFill>
                  <a:schemeClr val="tx1"/>
                </a:solidFill>
              </a:rPr>
              <a:t>日</a:t>
            </a:r>
            <a:r>
              <a:rPr lang="en-US" altLang="zh-CN" sz="1600" dirty="0">
                <a:solidFill>
                  <a:schemeClr val="tx1"/>
                </a:solidFill>
              </a:rPr>
              <a:t>22:00</a:t>
            </a:r>
            <a:r>
              <a:rPr lang="zh-CN" altLang="zh-CN" sz="1600" dirty="0" smtClean="0">
                <a:solidFill>
                  <a:schemeClr val="tx1"/>
                </a:solidFill>
              </a:rPr>
              <a:t>。</a:t>
            </a:r>
            <a:endParaRPr lang="en-US" altLang="zh-CN" sz="1600" dirty="0" smtClean="0">
              <a:solidFill>
                <a:schemeClr val="tx1"/>
              </a:solidFill>
            </a:endParaRPr>
          </a:p>
          <a:p>
            <a:r>
              <a:rPr lang="zh-CN" altLang="en-US" dirty="0" smtClean="0"/>
              <a:t>二、投票权：</a:t>
            </a:r>
            <a:r>
              <a:rPr lang="zh-CN" altLang="zh-CN" sz="1600" dirty="0">
                <a:solidFill>
                  <a:schemeClr val="tx1"/>
                </a:solidFill>
              </a:rPr>
              <a:t>每位在“活动”中实名注册报名并经所在学校审核通过的教师均有网络投票权</a:t>
            </a:r>
            <a:r>
              <a:rPr lang="zh-CN" altLang="zh-CN" sz="1600" dirty="0">
                <a:solidFill>
                  <a:schemeClr val="tx1"/>
                </a:solidFill>
              </a:rPr>
              <a:t>。</a:t>
            </a:r>
            <a:endParaRPr lang="en-US" altLang="zh-CN" sz="1600" dirty="0">
              <a:solidFill>
                <a:schemeClr val="tx1"/>
              </a:solidFill>
            </a:endParaRPr>
          </a:p>
          <a:p>
            <a:r>
              <a:rPr lang="zh-CN" altLang="en-US" dirty="0"/>
              <a:t>三、被投票权：</a:t>
            </a:r>
            <a:r>
              <a:rPr lang="zh-CN" altLang="en-US" sz="1600" dirty="0">
                <a:solidFill>
                  <a:schemeClr val="tx1"/>
                </a:solidFill>
              </a:rPr>
              <a:t>凡是知识节点下待推课例数超过</a:t>
            </a:r>
            <a:r>
              <a:rPr lang="en-US" altLang="zh-CN" sz="1600" dirty="0">
                <a:solidFill>
                  <a:schemeClr val="tx1"/>
                </a:solidFill>
              </a:rPr>
              <a:t>4</a:t>
            </a:r>
            <a:r>
              <a:rPr lang="zh-CN" altLang="en-US" sz="1600" dirty="0">
                <a:solidFill>
                  <a:schemeClr val="tx1"/>
                </a:solidFill>
              </a:rPr>
              <a:t>个（不含</a:t>
            </a:r>
            <a:r>
              <a:rPr lang="en-US" altLang="zh-CN" sz="1600" dirty="0">
                <a:solidFill>
                  <a:schemeClr val="tx1"/>
                </a:solidFill>
              </a:rPr>
              <a:t>4</a:t>
            </a:r>
            <a:r>
              <a:rPr lang="zh-CN" altLang="en-US" sz="1600" dirty="0">
                <a:solidFill>
                  <a:schemeClr val="tx1"/>
                </a:solidFill>
              </a:rPr>
              <a:t>个）的均须进行网络投票，以确定入围部级“优课”专家评选资格。上述知识节点下每一堂被确定为省级“优课”（需含课堂实录和教学设计）并被推荐参加部级评优，且为国家审定教材目录中的课例均有机会获得投票</a:t>
            </a:r>
            <a:r>
              <a:rPr lang="zh-CN" altLang="en-US" sz="1600" dirty="0" smtClean="0">
                <a:solidFill>
                  <a:schemeClr val="tx1"/>
                </a:solidFill>
              </a:rPr>
              <a:t>。（我市有</a:t>
            </a:r>
            <a:r>
              <a:rPr lang="en-US" altLang="zh-CN" sz="1600" dirty="0" smtClean="0">
                <a:solidFill>
                  <a:schemeClr val="tx1"/>
                </a:solidFill>
              </a:rPr>
              <a:t>26</a:t>
            </a:r>
            <a:r>
              <a:rPr lang="zh-CN" altLang="en-US" sz="1600" dirty="0" smtClean="0">
                <a:solidFill>
                  <a:schemeClr val="tx1"/>
                </a:solidFill>
              </a:rPr>
              <a:t>节课）每个</a:t>
            </a:r>
            <a:r>
              <a:rPr lang="zh-CN" altLang="en-US" sz="1600" dirty="0">
                <a:solidFill>
                  <a:schemeClr val="tx1"/>
                </a:solidFill>
              </a:rPr>
              <a:t>知识节点下待推课例数不足</a:t>
            </a:r>
            <a:r>
              <a:rPr lang="en-US" altLang="zh-CN" sz="1600" dirty="0">
                <a:solidFill>
                  <a:schemeClr val="tx1"/>
                </a:solidFill>
              </a:rPr>
              <a:t>4</a:t>
            </a:r>
            <a:r>
              <a:rPr lang="zh-CN" altLang="en-US" sz="1600" dirty="0">
                <a:solidFill>
                  <a:schemeClr val="tx1"/>
                </a:solidFill>
              </a:rPr>
              <a:t>个（含</a:t>
            </a:r>
            <a:r>
              <a:rPr lang="en-US" altLang="zh-CN" sz="1600" dirty="0">
                <a:solidFill>
                  <a:schemeClr val="tx1"/>
                </a:solidFill>
              </a:rPr>
              <a:t>4</a:t>
            </a:r>
            <a:r>
              <a:rPr lang="zh-CN" altLang="en-US" sz="1600" dirty="0">
                <a:solidFill>
                  <a:schemeClr val="tx1"/>
                </a:solidFill>
              </a:rPr>
              <a:t>个）的则自动晋级部级专家评选，无须进行网络投票</a:t>
            </a:r>
            <a:r>
              <a:rPr lang="zh-CN" altLang="en-US" sz="1600" dirty="0" smtClean="0">
                <a:solidFill>
                  <a:schemeClr val="tx1"/>
                </a:solidFill>
              </a:rPr>
              <a:t>。（我市有</a:t>
            </a:r>
            <a:r>
              <a:rPr lang="en-US" altLang="zh-CN" sz="1600" dirty="0" smtClean="0">
                <a:solidFill>
                  <a:schemeClr val="tx1"/>
                </a:solidFill>
              </a:rPr>
              <a:t>4</a:t>
            </a:r>
            <a:r>
              <a:rPr lang="zh-CN" altLang="en-US" sz="1600" dirty="0" smtClean="0">
                <a:solidFill>
                  <a:schemeClr val="tx1"/>
                </a:solidFill>
              </a:rPr>
              <a:t>节课直接入围）</a:t>
            </a:r>
            <a:endParaRPr lang="en-US" altLang="zh-CN" sz="1600" dirty="0">
              <a:solidFill>
                <a:schemeClr val="tx1"/>
              </a:solidFill>
            </a:endParaRPr>
          </a:p>
          <a:p>
            <a:r>
              <a:rPr lang="zh-CN" altLang="en-US" dirty="0" smtClean="0"/>
              <a:t>四、投票权限：</a:t>
            </a:r>
            <a:r>
              <a:rPr lang="zh-CN" altLang="en-US" sz="1600" dirty="0">
                <a:solidFill>
                  <a:schemeClr val="tx1"/>
                </a:solidFill>
              </a:rPr>
              <a:t>每</a:t>
            </a:r>
            <a:r>
              <a:rPr lang="zh-CN" altLang="en-US" sz="1600" dirty="0">
                <a:solidFill>
                  <a:schemeClr val="tx1"/>
                </a:solidFill>
              </a:rPr>
              <a:t>位教师最多只能选择</a:t>
            </a:r>
            <a:r>
              <a:rPr lang="en-US" altLang="zh-CN" sz="1600" dirty="0">
                <a:solidFill>
                  <a:schemeClr val="tx1"/>
                </a:solidFill>
              </a:rPr>
              <a:t>2</a:t>
            </a:r>
            <a:r>
              <a:rPr lang="zh-CN" altLang="en-US" sz="1600" dirty="0">
                <a:solidFill>
                  <a:schemeClr val="tx1"/>
                </a:solidFill>
              </a:rPr>
              <a:t>个学科进行投票。每个学科一位教师最多可在</a:t>
            </a:r>
            <a:r>
              <a:rPr lang="en-US" altLang="zh-CN" sz="1600" dirty="0">
                <a:solidFill>
                  <a:schemeClr val="tx1"/>
                </a:solidFill>
              </a:rPr>
              <a:t>5</a:t>
            </a:r>
            <a:r>
              <a:rPr lang="zh-CN" altLang="en-US" sz="1600" dirty="0">
                <a:solidFill>
                  <a:schemeClr val="tx1"/>
                </a:solidFill>
              </a:rPr>
              <a:t>个知识节点下投票，每个知识节点最多可投</a:t>
            </a:r>
            <a:r>
              <a:rPr lang="en-US" altLang="zh-CN" sz="1600" dirty="0">
                <a:solidFill>
                  <a:schemeClr val="tx1"/>
                </a:solidFill>
              </a:rPr>
              <a:t>2</a:t>
            </a:r>
            <a:r>
              <a:rPr lang="zh-CN" altLang="en-US" sz="1600" dirty="0">
                <a:solidFill>
                  <a:schemeClr val="tx1"/>
                </a:solidFill>
              </a:rPr>
              <a:t>位教师所晒“优课”课例。即每学科下最多可投</a:t>
            </a:r>
            <a:r>
              <a:rPr lang="en-US" altLang="zh-CN" sz="1600" dirty="0">
                <a:solidFill>
                  <a:schemeClr val="tx1"/>
                </a:solidFill>
              </a:rPr>
              <a:t>10</a:t>
            </a:r>
            <a:r>
              <a:rPr lang="zh-CN" altLang="en-US" sz="1600" dirty="0">
                <a:solidFill>
                  <a:schemeClr val="tx1"/>
                </a:solidFill>
              </a:rPr>
              <a:t>票，每位教师共可投</a:t>
            </a:r>
            <a:r>
              <a:rPr lang="en-US" altLang="zh-CN" sz="1600" dirty="0">
                <a:solidFill>
                  <a:schemeClr val="tx1"/>
                </a:solidFill>
              </a:rPr>
              <a:t>20</a:t>
            </a:r>
            <a:r>
              <a:rPr lang="zh-CN" altLang="en-US" sz="1600" dirty="0">
                <a:solidFill>
                  <a:schemeClr val="tx1"/>
                </a:solidFill>
              </a:rPr>
              <a:t>票。</a:t>
            </a:r>
          </a:p>
          <a:p>
            <a:r>
              <a:rPr lang="zh-CN" altLang="en-US" dirty="0" smtClean="0"/>
              <a:t>五、最终入围：</a:t>
            </a:r>
            <a:r>
              <a:rPr lang="zh-CN" altLang="zh-CN" sz="1600" dirty="0">
                <a:solidFill>
                  <a:schemeClr val="tx1"/>
                </a:solidFill>
              </a:rPr>
              <a:t>为保证入围公平性，每个知识节点下选择实际得票数的前两名和加权得票数的前两名入围部级专家评选</a:t>
            </a:r>
            <a:r>
              <a:rPr lang="zh-CN" altLang="zh-CN" sz="1600" dirty="0" smtClean="0">
                <a:solidFill>
                  <a:schemeClr val="tx1"/>
                </a:solidFill>
              </a:rPr>
              <a:t>。</a:t>
            </a:r>
            <a:r>
              <a:rPr lang="zh-CN" altLang="en-US" sz="1600" dirty="0" smtClean="0">
                <a:solidFill>
                  <a:schemeClr val="tx1"/>
                </a:solidFill>
              </a:rPr>
              <a:t>入围确定见右图</a:t>
            </a:r>
            <a:endParaRPr lang="zh-CN" altLang="zh-CN" sz="1600" dirty="0">
              <a:solidFill>
                <a:schemeClr val="tx1"/>
              </a:solidFill>
            </a:endParaRPr>
          </a:p>
          <a:p>
            <a:endParaRPr lang="zh-CN" altLang="en-US" dirty="0"/>
          </a:p>
        </p:txBody>
      </p:sp>
      <p:pic>
        <p:nvPicPr>
          <p:cNvPr id="5" name="图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2885" y="1262742"/>
            <a:ext cx="5290457" cy="5736771"/>
          </a:xfrm>
          <a:prstGeom prst="rect">
            <a:avLst/>
          </a:prstGeom>
        </p:spPr>
      </p:pic>
    </p:spTree>
    <p:extLst>
      <p:ext uri="{BB962C8B-B14F-4D97-AF65-F5344CB8AC3E}">
        <p14:creationId xmlns:p14="http://schemas.microsoft.com/office/powerpoint/2010/main" val="2692804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投票目标的确认</a:t>
            </a:r>
            <a:endParaRPr lang="zh-CN" altLang="en-US" dirty="0"/>
          </a:p>
        </p:txBody>
      </p:sp>
      <p:pic>
        <p:nvPicPr>
          <p:cNvPr id="4" name="内容占位符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33106" y="1990610"/>
            <a:ext cx="4743450" cy="2371725"/>
          </a:xfrm>
        </p:spPr>
      </p:pic>
      <p:pic>
        <p:nvPicPr>
          <p:cNvPr id="5" name="图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259" y="1885836"/>
            <a:ext cx="5048250" cy="2581275"/>
          </a:xfrm>
          <a:prstGeom prst="rect">
            <a:avLst/>
          </a:prstGeom>
        </p:spPr>
      </p:pic>
      <p:sp>
        <p:nvSpPr>
          <p:cNvPr id="6" name="文本框 5"/>
          <p:cNvSpPr txBox="1"/>
          <p:nvPr/>
        </p:nvSpPr>
        <p:spPr>
          <a:xfrm>
            <a:off x="827315" y="4506686"/>
            <a:ext cx="3265714" cy="1477328"/>
          </a:xfrm>
          <a:prstGeom prst="rect">
            <a:avLst/>
          </a:prstGeom>
          <a:noFill/>
        </p:spPr>
        <p:txBody>
          <a:bodyPr wrap="square" rtlCol="0">
            <a:spAutoFit/>
          </a:bodyPr>
          <a:lstStyle/>
          <a:p>
            <a:r>
              <a:rPr lang="en-US" altLang="zh-CN" dirty="0" smtClean="0"/>
              <a:t> </a:t>
            </a:r>
            <a:r>
              <a:rPr lang="zh-CN" altLang="en-US" dirty="0" smtClean="0"/>
              <a:t>地址：</a:t>
            </a:r>
            <a:r>
              <a:rPr lang="en-US" altLang="zh-CN" dirty="0">
                <a:hlinkClick r:id="rId4"/>
              </a:rPr>
              <a:t>http://1s1k.eduyun.cn/portal/redesign/index/index.jsp?t=2&amp;sdResIdCaseId=ff808081572660d50157268bca790273</a:t>
            </a:r>
            <a:r>
              <a:rPr lang="en-US" altLang="zh-CN" dirty="0" smtClean="0"/>
              <a:t> </a:t>
            </a:r>
            <a:endParaRPr lang="zh-CN" altLang="en-US" dirty="0"/>
          </a:p>
        </p:txBody>
      </p:sp>
      <p:sp>
        <p:nvSpPr>
          <p:cNvPr id="8" name="文本框 7"/>
          <p:cNvSpPr txBox="1"/>
          <p:nvPr/>
        </p:nvSpPr>
        <p:spPr>
          <a:xfrm>
            <a:off x="6333106" y="4717367"/>
            <a:ext cx="3265714" cy="1477328"/>
          </a:xfrm>
          <a:prstGeom prst="rect">
            <a:avLst/>
          </a:prstGeom>
          <a:noFill/>
        </p:spPr>
        <p:txBody>
          <a:bodyPr wrap="square" rtlCol="0">
            <a:spAutoFit/>
          </a:bodyPr>
          <a:lstStyle/>
          <a:p>
            <a:r>
              <a:rPr lang="en-US" altLang="zh-CN" dirty="0" smtClean="0"/>
              <a:t> </a:t>
            </a:r>
            <a:r>
              <a:rPr lang="zh-CN" altLang="en-US" dirty="0" smtClean="0"/>
              <a:t>地址：</a:t>
            </a:r>
            <a:r>
              <a:rPr lang="en-US" altLang="zh-CN" dirty="0">
                <a:hlinkClick r:id="rId5"/>
              </a:rPr>
              <a:t>http://1s1k.eduyun.cn/portal/redesign/index/index.jsp?t=2&amp;sdResIdCaseId=ff80808157a302250157a89682f547e9</a:t>
            </a:r>
            <a:r>
              <a:rPr lang="en-US" altLang="zh-CN" dirty="0" smtClean="0"/>
              <a:t> </a:t>
            </a:r>
            <a:endParaRPr lang="zh-CN" altLang="en-US" dirty="0"/>
          </a:p>
        </p:txBody>
      </p:sp>
      <p:sp>
        <p:nvSpPr>
          <p:cNvPr id="9" name="文本框 8"/>
          <p:cNvSpPr txBox="1"/>
          <p:nvPr/>
        </p:nvSpPr>
        <p:spPr>
          <a:xfrm>
            <a:off x="1240971" y="1349829"/>
            <a:ext cx="1371600" cy="369332"/>
          </a:xfrm>
          <a:prstGeom prst="rect">
            <a:avLst/>
          </a:prstGeom>
          <a:noFill/>
        </p:spPr>
        <p:txBody>
          <a:bodyPr wrap="square" rtlCol="0">
            <a:spAutoFit/>
          </a:bodyPr>
          <a:lstStyle/>
          <a:p>
            <a:r>
              <a:rPr lang="zh-CN" altLang="en-US" dirty="0" smtClean="0"/>
              <a:t>需投票</a:t>
            </a:r>
            <a:endParaRPr lang="zh-CN" altLang="en-US" dirty="0"/>
          </a:p>
        </p:txBody>
      </p:sp>
      <p:sp>
        <p:nvSpPr>
          <p:cNvPr id="10" name="文本框 9"/>
          <p:cNvSpPr txBox="1"/>
          <p:nvPr/>
        </p:nvSpPr>
        <p:spPr>
          <a:xfrm>
            <a:off x="6594363" y="1296516"/>
            <a:ext cx="3659980" cy="369332"/>
          </a:xfrm>
          <a:prstGeom prst="rect">
            <a:avLst/>
          </a:prstGeom>
          <a:noFill/>
        </p:spPr>
        <p:txBody>
          <a:bodyPr wrap="square" rtlCol="0">
            <a:spAutoFit/>
          </a:bodyPr>
          <a:lstStyle/>
          <a:p>
            <a:r>
              <a:rPr lang="zh-CN" altLang="en-US" dirty="0" smtClean="0"/>
              <a:t>不需投票，</a:t>
            </a:r>
            <a:r>
              <a:rPr lang="zh-CN" altLang="en-US" dirty="0" smtClean="0">
                <a:solidFill>
                  <a:srgbClr val="FF0000"/>
                </a:solidFill>
              </a:rPr>
              <a:t>但入围教师要时刻关注</a:t>
            </a:r>
            <a:endParaRPr lang="zh-CN" altLang="en-US" dirty="0">
              <a:solidFill>
                <a:srgbClr val="FF0000"/>
              </a:solidFill>
            </a:endParaRPr>
          </a:p>
        </p:txBody>
      </p:sp>
    </p:spTree>
    <p:extLst>
      <p:ext uri="{BB962C8B-B14F-4D97-AF65-F5344CB8AC3E}">
        <p14:creationId xmlns:p14="http://schemas.microsoft.com/office/powerpoint/2010/main" val="196069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2016</a:t>
            </a:r>
            <a:r>
              <a:rPr lang="zh-CN" altLang="en-US" dirty="0"/>
              <a:t>年度一师一课活动网络投票方法</a:t>
            </a:r>
          </a:p>
        </p:txBody>
      </p:sp>
      <p:sp>
        <p:nvSpPr>
          <p:cNvPr id="3" name="内容占位符 2"/>
          <p:cNvSpPr>
            <a:spLocks noGrp="1"/>
          </p:cNvSpPr>
          <p:nvPr>
            <p:ph idx="1"/>
          </p:nvPr>
        </p:nvSpPr>
        <p:spPr/>
        <p:txBody>
          <a:bodyPr>
            <a:normAutofit fontScale="92500"/>
          </a:bodyPr>
          <a:lstStyle/>
          <a:p>
            <a:r>
              <a:rPr lang="en-US" altLang="zh-CN" dirty="0" smtClean="0">
                <a:solidFill>
                  <a:schemeClr val="accent5">
                    <a:lumMod val="75000"/>
                  </a:schemeClr>
                </a:solidFill>
              </a:rPr>
              <a:t>1</a:t>
            </a:r>
            <a:r>
              <a:rPr lang="zh-CN" altLang="en-US" dirty="0" smtClean="0">
                <a:solidFill>
                  <a:schemeClr val="accent5">
                    <a:lumMod val="75000"/>
                  </a:schemeClr>
                </a:solidFill>
              </a:rPr>
              <a:t>、</a:t>
            </a:r>
            <a:r>
              <a:rPr lang="zh-CN" altLang="en-US" dirty="0">
                <a:solidFill>
                  <a:schemeClr val="accent5">
                    <a:lumMod val="75000"/>
                  </a:schemeClr>
                </a:solidFill>
              </a:rPr>
              <a:t>登录平台</a:t>
            </a:r>
            <a:r>
              <a:rPr lang="en-US" altLang="zh-CN" dirty="0" smtClean="0">
                <a:solidFill>
                  <a:schemeClr val="accent5">
                    <a:lumMod val="75000"/>
                  </a:schemeClr>
                </a:solidFill>
              </a:rPr>
              <a:t>(</a:t>
            </a:r>
            <a:r>
              <a:rPr lang="zh-CN" altLang="en-US" dirty="0" smtClean="0">
                <a:solidFill>
                  <a:schemeClr val="tx1"/>
                </a:solidFill>
              </a:rPr>
              <a:t>省平台用户：在省平台登录后再点一师一优课－我要晒课，跳转国家</a:t>
            </a:r>
            <a:r>
              <a:rPr lang="zh-CN" altLang="en-US" dirty="0">
                <a:solidFill>
                  <a:schemeClr val="tx1"/>
                </a:solidFill>
              </a:rPr>
              <a:t>平台</a:t>
            </a:r>
            <a:r>
              <a:rPr lang="zh-CN" altLang="en-US" dirty="0" smtClean="0">
                <a:solidFill>
                  <a:schemeClr val="tx1"/>
                </a:solidFill>
              </a:rPr>
              <a:t>；</a:t>
            </a:r>
            <a:endParaRPr lang="en-US" altLang="zh-CN" dirty="0" smtClean="0">
              <a:solidFill>
                <a:schemeClr val="tx1"/>
              </a:solidFill>
            </a:endParaRPr>
          </a:p>
          <a:p>
            <a:pPr marL="0" indent="0">
              <a:buNone/>
            </a:pPr>
            <a:r>
              <a:rPr lang="en-US" altLang="zh-CN" dirty="0">
                <a:solidFill>
                  <a:schemeClr val="tx1"/>
                </a:solidFill>
              </a:rPr>
              <a:t> </a:t>
            </a:r>
            <a:r>
              <a:rPr lang="en-US" altLang="zh-CN" dirty="0" smtClean="0">
                <a:solidFill>
                  <a:schemeClr val="tx1"/>
                </a:solidFill>
              </a:rPr>
              <a:t>                     </a:t>
            </a:r>
            <a:r>
              <a:rPr lang="zh-CN" altLang="en-US" dirty="0" smtClean="0">
                <a:solidFill>
                  <a:schemeClr val="tx1"/>
                </a:solidFill>
              </a:rPr>
              <a:t>国家平台用户：在国家平台直接登录。每个登录用户可投</a:t>
            </a:r>
            <a:r>
              <a:rPr lang="en-US" altLang="zh-CN" dirty="0" smtClean="0">
                <a:solidFill>
                  <a:schemeClr val="tx1"/>
                </a:solidFill>
              </a:rPr>
              <a:t>20</a:t>
            </a:r>
            <a:r>
              <a:rPr lang="zh-CN" altLang="en-US" dirty="0">
                <a:solidFill>
                  <a:schemeClr val="tx1"/>
                </a:solidFill>
              </a:rPr>
              <a:t>票</a:t>
            </a:r>
            <a:r>
              <a:rPr lang="en-US" altLang="zh-CN" dirty="0" smtClean="0">
                <a:solidFill>
                  <a:schemeClr val="accent5">
                    <a:lumMod val="75000"/>
                  </a:schemeClr>
                </a:solidFill>
              </a:rPr>
              <a:t>)</a:t>
            </a:r>
            <a:r>
              <a:rPr lang="zh-CN" altLang="en-US" dirty="0" smtClean="0">
                <a:solidFill>
                  <a:schemeClr val="accent5">
                    <a:lumMod val="75000"/>
                  </a:schemeClr>
                </a:solidFill>
              </a:rPr>
              <a:t> 。</a:t>
            </a:r>
            <a:r>
              <a:rPr lang="zh-CN" altLang="en-US" sz="1500" dirty="0" smtClean="0">
                <a:solidFill>
                  <a:schemeClr val="accent5">
                    <a:lumMod val="75000"/>
                  </a:schemeClr>
                </a:solidFill>
                <a:hlinkClick r:id="rId2" action="ppaction://hlinksldjump"/>
              </a:rPr>
              <a:t>登录方法附后</a:t>
            </a:r>
            <a:endParaRPr lang="en-US" altLang="zh-CN" sz="1500" dirty="0">
              <a:solidFill>
                <a:schemeClr val="accent5">
                  <a:lumMod val="75000"/>
                </a:schemeClr>
              </a:solidFill>
            </a:endParaRPr>
          </a:p>
          <a:p>
            <a:r>
              <a:rPr lang="en-US" altLang="zh-CN" dirty="0" smtClean="0">
                <a:solidFill>
                  <a:schemeClr val="accent5">
                    <a:lumMod val="75000"/>
                  </a:schemeClr>
                </a:solidFill>
              </a:rPr>
              <a:t>2</a:t>
            </a:r>
            <a:r>
              <a:rPr lang="zh-CN" altLang="en-US" dirty="0" smtClean="0">
                <a:solidFill>
                  <a:schemeClr val="accent5">
                    <a:lumMod val="75000"/>
                  </a:schemeClr>
                </a:solidFill>
              </a:rPr>
              <a:t>、</a:t>
            </a:r>
            <a:r>
              <a:rPr lang="zh-CN" altLang="en-US" dirty="0">
                <a:solidFill>
                  <a:schemeClr val="accent5">
                    <a:lumMod val="75000"/>
                  </a:schemeClr>
                </a:solidFill>
              </a:rPr>
              <a:t>点击 </a:t>
            </a:r>
            <a:r>
              <a:rPr lang="zh-CN" altLang="en-US" dirty="0" smtClean="0">
                <a:solidFill>
                  <a:schemeClr val="accent5">
                    <a:lumMod val="75000"/>
                  </a:schemeClr>
                </a:solidFill>
              </a:rPr>
              <a:t>晒课首页 </a:t>
            </a:r>
            <a:r>
              <a:rPr lang="en-US" altLang="zh-CN" dirty="0">
                <a:solidFill>
                  <a:schemeClr val="accent5">
                    <a:lumMod val="75000"/>
                  </a:schemeClr>
                </a:solidFill>
              </a:rPr>
              <a:t>- </a:t>
            </a:r>
            <a:r>
              <a:rPr lang="zh-CN" altLang="en-US" dirty="0">
                <a:solidFill>
                  <a:schemeClr val="accent5">
                    <a:lumMod val="75000"/>
                  </a:schemeClr>
                </a:solidFill>
              </a:rPr>
              <a:t>投票入口</a:t>
            </a:r>
          </a:p>
          <a:p>
            <a:r>
              <a:rPr lang="en-US" altLang="zh-CN" dirty="0" smtClean="0">
                <a:solidFill>
                  <a:schemeClr val="accent5">
                    <a:lumMod val="75000"/>
                  </a:schemeClr>
                </a:solidFill>
              </a:rPr>
              <a:t>3</a:t>
            </a:r>
            <a:r>
              <a:rPr lang="zh-CN" altLang="en-US" dirty="0" smtClean="0">
                <a:solidFill>
                  <a:schemeClr val="accent5">
                    <a:lumMod val="75000"/>
                  </a:schemeClr>
                </a:solidFill>
              </a:rPr>
              <a:t>、</a:t>
            </a:r>
            <a:r>
              <a:rPr lang="zh-CN" altLang="en-US" dirty="0">
                <a:solidFill>
                  <a:schemeClr val="accent5">
                    <a:lumMod val="75000"/>
                  </a:schemeClr>
                </a:solidFill>
              </a:rPr>
              <a:t>选择</a:t>
            </a:r>
            <a:r>
              <a:rPr lang="zh-CN" altLang="en-US" dirty="0" smtClean="0">
                <a:solidFill>
                  <a:schemeClr val="accent5">
                    <a:lumMod val="75000"/>
                  </a:schemeClr>
                </a:solidFill>
              </a:rPr>
              <a:t>：学段学科  </a:t>
            </a:r>
            <a:r>
              <a:rPr lang="zh-CN" altLang="en-US" dirty="0" smtClean="0">
                <a:solidFill>
                  <a:schemeClr val="tx1"/>
                </a:solidFill>
              </a:rPr>
              <a:t>如：初中思想品德、小学英语、高中语文等</a:t>
            </a:r>
            <a:endParaRPr lang="en-US" altLang="zh-CN" dirty="0" smtClean="0">
              <a:solidFill>
                <a:schemeClr val="tx1"/>
              </a:solidFill>
            </a:endParaRPr>
          </a:p>
          <a:p>
            <a:r>
              <a:rPr lang="en-US" altLang="zh-CN" dirty="0" smtClean="0">
                <a:solidFill>
                  <a:schemeClr val="accent5">
                    <a:lumMod val="75000"/>
                  </a:schemeClr>
                </a:solidFill>
              </a:rPr>
              <a:t>4</a:t>
            </a:r>
            <a:r>
              <a:rPr lang="zh-CN" altLang="en-US" dirty="0" smtClean="0">
                <a:solidFill>
                  <a:schemeClr val="accent5">
                    <a:lumMod val="75000"/>
                  </a:schemeClr>
                </a:solidFill>
              </a:rPr>
              <a:t>、选择</a:t>
            </a:r>
            <a:r>
              <a:rPr lang="zh-CN" altLang="en-US" dirty="0">
                <a:solidFill>
                  <a:schemeClr val="accent5">
                    <a:lumMod val="75000"/>
                  </a:schemeClr>
                </a:solidFill>
              </a:rPr>
              <a:t>：</a:t>
            </a:r>
            <a:r>
              <a:rPr lang="zh-CN" altLang="en-US" dirty="0" smtClean="0">
                <a:solidFill>
                  <a:schemeClr val="accent5">
                    <a:lumMod val="75000"/>
                  </a:schemeClr>
                </a:solidFill>
              </a:rPr>
              <a:t>教材版本 </a:t>
            </a:r>
            <a:r>
              <a:rPr lang="zh-CN" altLang="en-US" dirty="0" smtClean="0">
                <a:solidFill>
                  <a:schemeClr val="tx1"/>
                </a:solidFill>
              </a:rPr>
              <a:t>如：人</a:t>
            </a:r>
            <a:r>
              <a:rPr lang="zh-CN" altLang="en-US" dirty="0">
                <a:solidFill>
                  <a:schemeClr val="tx1"/>
                </a:solidFill>
              </a:rPr>
              <a:t>教</a:t>
            </a:r>
            <a:r>
              <a:rPr lang="en-US" altLang="zh-CN" dirty="0">
                <a:solidFill>
                  <a:schemeClr val="tx1"/>
                </a:solidFill>
              </a:rPr>
              <a:t>2011</a:t>
            </a:r>
            <a:r>
              <a:rPr lang="zh-CN" altLang="en-US" dirty="0">
                <a:solidFill>
                  <a:schemeClr val="tx1"/>
                </a:solidFill>
              </a:rPr>
              <a:t>课标版、人教</a:t>
            </a:r>
            <a:r>
              <a:rPr lang="en-US" altLang="zh-CN" dirty="0">
                <a:solidFill>
                  <a:schemeClr val="tx1"/>
                </a:solidFill>
              </a:rPr>
              <a:t>(PEP)2011</a:t>
            </a:r>
            <a:r>
              <a:rPr lang="zh-CN" altLang="en-US" dirty="0">
                <a:solidFill>
                  <a:schemeClr val="tx1"/>
                </a:solidFill>
              </a:rPr>
              <a:t>课标版三年级起点（吴欣主编</a:t>
            </a:r>
            <a:r>
              <a:rPr lang="zh-CN" altLang="en-US" dirty="0" smtClean="0">
                <a:solidFill>
                  <a:schemeClr val="tx1"/>
                </a:solidFill>
              </a:rPr>
              <a:t>）等</a:t>
            </a:r>
            <a:endParaRPr lang="zh-CN" altLang="en-US" dirty="0">
              <a:solidFill>
                <a:schemeClr val="tx1"/>
              </a:solidFill>
            </a:endParaRPr>
          </a:p>
          <a:p>
            <a:r>
              <a:rPr lang="en-US" altLang="zh-CN" dirty="0" smtClean="0">
                <a:solidFill>
                  <a:schemeClr val="accent5">
                    <a:lumMod val="75000"/>
                  </a:schemeClr>
                </a:solidFill>
              </a:rPr>
              <a:t>5</a:t>
            </a:r>
            <a:r>
              <a:rPr lang="zh-CN" altLang="en-US" dirty="0" smtClean="0">
                <a:solidFill>
                  <a:schemeClr val="accent5">
                    <a:lumMod val="75000"/>
                  </a:schemeClr>
                </a:solidFill>
              </a:rPr>
              <a:t>、选择：年级、册次  </a:t>
            </a:r>
            <a:r>
              <a:rPr lang="zh-CN" altLang="en-US" dirty="0" smtClean="0">
                <a:solidFill>
                  <a:schemeClr val="tx1"/>
                </a:solidFill>
              </a:rPr>
              <a:t>如八年级上册、必修</a:t>
            </a:r>
            <a:r>
              <a:rPr lang="en-US" altLang="zh-CN" dirty="0" smtClean="0">
                <a:solidFill>
                  <a:schemeClr val="tx1"/>
                </a:solidFill>
              </a:rPr>
              <a:t>3</a:t>
            </a:r>
            <a:r>
              <a:rPr lang="zh-CN" altLang="en-US" dirty="0" smtClean="0">
                <a:solidFill>
                  <a:schemeClr val="tx1"/>
                </a:solidFill>
              </a:rPr>
              <a:t>等</a:t>
            </a:r>
            <a:endParaRPr lang="en-US" altLang="zh-CN" dirty="0" smtClean="0">
              <a:solidFill>
                <a:schemeClr val="tx1"/>
              </a:solidFill>
            </a:endParaRPr>
          </a:p>
          <a:p>
            <a:r>
              <a:rPr lang="en-US" altLang="zh-CN" dirty="0" smtClean="0">
                <a:solidFill>
                  <a:schemeClr val="accent5">
                    <a:lumMod val="75000"/>
                  </a:schemeClr>
                </a:solidFill>
              </a:rPr>
              <a:t>6</a:t>
            </a:r>
            <a:r>
              <a:rPr lang="zh-CN" altLang="en-US" dirty="0" smtClean="0">
                <a:solidFill>
                  <a:schemeClr val="accent5">
                    <a:lumMod val="75000"/>
                  </a:schemeClr>
                </a:solidFill>
              </a:rPr>
              <a:t>、选择：单元和授课题目  </a:t>
            </a:r>
            <a:r>
              <a:rPr lang="zh-CN" altLang="en-US" dirty="0" smtClean="0">
                <a:solidFill>
                  <a:schemeClr val="tx1"/>
                </a:solidFill>
              </a:rPr>
              <a:t>如第二单元第五课文化的创新</a:t>
            </a:r>
            <a:r>
              <a:rPr lang="en-US" altLang="zh-CN" dirty="0" smtClean="0">
                <a:solidFill>
                  <a:schemeClr val="tx1"/>
                </a:solidFill>
              </a:rPr>
              <a:t>——《</a:t>
            </a:r>
            <a:r>
              <a:rPr lang="zh-CN" altLang="en-US" dirty="0" smtClean="0">
                <a:solidFill>
                  <a:schemeClr val="tx1"/>
                </a:solidFill>
              </a:rPr>
              <a:t>文化创新的途径</a:t>
            </a:r>
            <a:r>
              <a:rPr lang="en-US" altLang="zh-CN" dirty="0" smtClean="0">
                <a:solidFill>
                  <a:schemeClr val="tx1"/>
                </a:solidFill>
              </a:rPr>
              <a:t>》</a:t>
            </a:r>
          </a:p>
          <a:p>
            <a:r>
              <a:rPr lang="en-US" altLang="zh-CN" dirty="0" smtClean="0">
                <a:solidFill>
                  <a:schemeClr val="accent5">
                    <a:lumMod val="75000"/>
                  </a:schemeClr>
                </a:solidFill>
              </a:rPr>
              <a:t>7</a:t>
            </a:r>
            <a:r>
              <a:rPr lang="zh-CN" altLang="en-US" dirty="0" smtClean="0">
                <a:solidFill>
                  <a:schemeClr val="accent5">
                    <a:lumMod val="75000"/>
                  </a:schemeClr>
                </a:solidFill>
              </a:rPr>
              <a:t>、投票：在投票目标课题后的“点击投票”按钮，</a:t>
            </a:r>
            <a:r>
              <a:rPr lang="zh-CN" altLang="en-US" dirty="0" smtClean="0">
                <a:solidFill>
                  <a:schemeClr val="tx1"/>
                </a:solidFill>
              </a:rPr>
              <a:t>如 赵秋梅 济源高级中学 </a:t>
            </a:r>
            <a:r>
              <a:rPr lang="zh-CN" altLang="en-US" dirty="0">
                <a:solidFill>
                  <a:schemeClr val="accent5">
                    <a:lumMod val="75000"/>
                  </a:schemeClr>
                </a:solidFill>
              </a:rPr>
              <a:t>，投上您宝贵的一票吧！</a:t>
            </a:r>
          </a:p>
          <a:p>
            <a:endParaRPr lang="zh-CN" altLang="en-US" dirty="0"/>
          </a:p>
        </p:txBody>
      </p:sp>
      <p:sp>
        <p:nvSpPr>
          <p:cNvPr id="6" name="文本框 5"/>
          <p:cNvSpPr txBox="1"/>
          <p:nvPr/>
        </p:nvSpPr>
        <p:spPr>
          <a:xfrm>
            <a:off x="4618768" y="1502229"/>
            <a:ext cx="1578428" cy="372410"/>
          </a:xfrm>
          <a:prstGeom prst="rect">
            <a:avLst/>
          </a:prstGeom>
          <a:noFill/>
        </p:spPr>
        <p:txBody>
          <a:bodyPr wrap="square" rtlCol="0">
            <a:spAutoFit/>
          </a:bodyPr>
          <a:lstStyle/>
          <a:p>
            <a:pPr>
              <a:lnSpc>
                <a:spcPct val="130000"/>
              </a:lnSpc>
            </a:pPr>
            <a:r>
              <a:rPr lang="en-US" altLang="zh-CN" sz="1400" dirty="0" smtClean="0">
                <a:latin typeface="Arial" panose="020B0604020202020204" pitchFamily="34" charset="0"/>
                <a:ea typeface="微软雅黑" panose="020B0503020204020204" pitchFamily="34" charset="-122"/>
                <a:hlinkClick r:id="rId3"/>
              </a:rPr>
              <a:t>www.hner.cn</a:t>
            </a:r>
            <a:r>
              <a:rPr lang="en-US" altLang="zh-CN" sz="1400" dirty="0" smtClean="0">
                <a:latin typeface="Arial" panose="020B0604020202020204" pitchFamily="34" charset="0"/>
                <a:ea typeface="微软雅黑" panose="020B0503020204020204" pitchFamily="34" charset="-122"/>
              </a:rPr>
              <a:t> </a:t>
            </a:r>
            <a:endParaRPr lang="zh-CN" altLang="en-US" sz="1400" dirty="0" smtClean="0">
              <a:latin typeface="Arial" panose="020B0604020202020204" pitchFamily="34" charset="0"/>
              <a:ea typeface="微软雅黑" panose="020B0503020204020204" pitchFamily="34" charset="-122"/>
            </a:endParaRPr>
          </a:p>
        </p:txBody>
      </p:sp>
      <p:sp>
        <p:nvSpPr>
          <p:cNvPr id="8" name="文本框 7"/>
          <p:cNvSpPr txBox="1"/>
          <p:nvPr/>
        </p:nvSpPr>
        <p:spPr>
          <a:xfrm>
            <a:off x="4618768" y="2140367"/>
            <a:ext cx="1578428" cy="343235"/>
          </a:xfrm>
          <a:prstGeom prst="rect">
            <a:avLst/>
          </a:prstGeom>
          <a:noFill/>
        </p:spPr>
        <p:txBody>
          <a:bodyPr wrap="square" rtlCol="0">
            <a:spAutoFit/>
          </a:bodyPr>
          <a:lstStyle/>
          <a:p>
            <a:pPr>
              <a:lnSpc>
                <a:spcPct val="130000"/>
              </a:lnSpc>
            </a:pPr>
            <a:r>
              <a:rPr lang="en-US" altLang="zh-CN" sz="1400" dirty="0" smtClean="0">
                <a:latin typeface="Arial" panose="020B0604020202020204" pitchFamily="34" charset="0"/>
                <a:ea typeface="微软雅黑" panose="020B0503020204020204" pitchFamily="34" charset="-122"/>
                <a:hlinkClick r:id="rId4"/>
              </a:rPr>
              <a:t>www.eduyun.cn</a:t>
            </a:r>
            <a:r>
              <a:rPr lang="en-US" altLang="zh-CN" sz="1400" dirty="0" smtClean="0">
                <a:latin typeface="Arial" panose="020B0604020202020204" pitchFamily="34" charset="0"/>
                <a:ea typeface="微软雅黑" panose="020B0503020204020204" pitchFamily="34" charset="-122"/>
              </a:rPr>
              <a:t>  </a:t>
            </a:r>
            <a:endParaRPr lang="zh-CN" altLang="en-US" sz="1400" dirty="0" smtClean="0">
              <a:latin typeface="Arial" panose="020B0604020202020204" pitchFamily="34" charset="0"/>
              <a:ea typeface="微软雅黑" panose="020B0503020204020204" pitchFamily="34" charset="-122"/>
            </a:endParaRPr>
          </a:p>
        </p:txBody>
      </p:sp>
      <p:pic>
        <p:nvPicPr>
          <p:cNvPr id="7" name="图片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38511" y="2464180"/>
            <a:ext cx="4343400" cy="509969"/>
          </a:xfrm>
          <a:prstGeom prst="rect">
            <a:avLst/>
          </a:prstGeom>
        </p:spPr>
      </p:pic>
    </p:spTree>
    <p:extLst>
      <p:ext uri="{BB962C8B-B14F-4D97-AF65-F5344CB8AC3E}">
        <p14:creationId xmlns:p14="http://schemas.microsoft.com/office/powerpoint/2010/main" val="2093990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投票示例</a:t>
            </a:r>
            <a:endParaRPr lang="zh-CN" altLang="en-US" dirty="0"/>
          </a:p>
        </p:txBody>
      </p:sp>
      <p:pic>
        <p:nvPicPr>
          <p:cNvPr id="8" name="图片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2885" y="1261744"/>
            <a:ext cx="10989491" cy="5353368"/>
          </a:xfrm>
          <a:prstGeom prst="rect">
            <a:avLst/>
          </a:prstGeom>
        </p:spPr>
      </p:pic>
    </p:spTree>
    <p:extLst>
      <p:ext uri="{BB962C8B-B14F-4D97-AF65-F5344CB8AC3E}">
        <p14:creationId xmlns:p14="http://schemas.microsoft.com/office/powerpoint/2010/main" val="2504323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登录方法</a:t>
            </a:r>
            <a:endParaRPr lang="zh-CN" altLang="en-US" dirty="0"/>
          </a:p>
        </p:txBody>
      </p:sp>
      <p:sp>
        <p:nvSpPr>
          <p:cNvPr id="3" name="内容占位符 2"/>
          <p:cNvSpPr>
            <a:spLocks noGrp="1"/>
          </p:cNvSpPr>
          <p:nvPr>
            <p:ph idx="1"/>
          </p:nvPr>
        </p:nvSpPr>
        <p:spPr/>
        <p:txBody>
          <a:bodyPr/>
          <a:lstStyle/>
          <a:p>
            <a:r>
              <a:rPr lang="zh-CN" altLang="en-US" dirty="0" smtClean="0"/>
              <a:t>省平台用户 </a:t>
            </a:r>
            <a:r>
              <a:rPr lang="en-US" altLang="zh-CN" dirty="0" smtClean="0">
                <a:hlinkClick r:id="rId2"/>
              </a:rPr>
              <a:t>www.hner.cn</a:t>
            </a:r>
            <a:r>
              <a:rPr lang="en-US" altLang="zh-CN" dirty="0" smtClean="0"/>
              <a:t>                           </a:t>
            </a:r>
            <a:r>
              <a:rPr lang="zh-CN" altLang="en-US" dirty="0" smtClean="0"/>
              <a:t>国家平台用户</a:t>
            </a:r>
            <a:r>
              <a:rPr lang="en-US" altLang="zh-CN" dirty="0">
                <a:hlinkClick r:id="rId3"/>
              </a:rPr>
              <a:t>http://1s1k.eduyun.cn</a:t>
            </a:r>
            <a:r>
              <a:rPr lang="en-US" altLang="zh-CN" dirty="0" smtClean="0">
                <a:hlinkClick r:id="rId3"/>
              </a:rPr>
              <a:t>/</a:t>
            </a:r>
            <a:r>
              <a:rPr lang="en-US" altLang="zh-CN" dirty="0" smtClean="0"/>
              <a:t> </a:t>
            </a:r>
            <a:endParaRPr lang="zh-CN" altLang="en-US" dirty="0"/>
          </a:p>
        </p:txBody>
      </p:sp>
      <p:pic>
        <p:nvPicPr>
          <p:cNvPr id="4" name="图片 3"/>
          <p:cNvPicPr>
            <a:picLocks noChangeAspect="1"/>
          </p:cNvPicPr>
          <p:nvPr/>
        </p:nvPicPr>
        <p:blipFill rotWithShape="1">
          <a:blip r:embed="rId4">
            <a:extLst>
              <a:ext uri="{28A0092B-C50C-407E-A947-70E740481C1C}">
                <a14:useLocalDpi xmlns:a14="http://schemas.microsoft.com/office/drawing/2010/main" val="0"/>
              </a:ext>
            </a:extLst>
          </a:blip>
          <a:srcRect r="37482" b="18254"/>
          <a:stretch/>
        </p:blipFill>
        <p:spPr>
          <a:xfrm>
            <a:off x="834572" y="1826079"/>
            <a:ext cx="4347028" cy="1962150"/>
          </a:xfrm>
          <a:prstGeom prst="rect">
            <a:avLst/>
          </a:prstGeom>
        </p:spPr>
      </p:pic>
      <p:pic>
        <p:nvPicPr>
          <p:cNvPr id="5" name="图片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4572" y="3057616"/>
            <a:ext cx="5219700" cy="1819275"/>
          </a:xfrm>
          <a:prstGeom prst="rect">
            <a:avLst/>
          </a:prstGeom>
        </p:spPr>
      </p:pic>
      <p:pic>
        <p:nvPicPr>
          <p:cNvPr id="6" name="图片 5"/>
          <p:cNvPicPr>
            <a:picLocks noChangeAspect="1"/>
          </p:cNvPicPr>
          <p:nvPr/>
        </p:nvPicPr>
        <p:blipFill rotWithShape="1">
          <a:blip r:embed="rId6">
            <a:extLst>
              <a:ext uri="{28A0092B-C50C-407E-A947-70E740481C1C}">
                <a14:useLocalDpi xmlns:a14="http://schemas.microsoft.com/office/drawing/2010/main" val="0"/>
              </a:ext>
            </a:extLst>
          </a:blip>
          <a:srcRect t="6428"/>
          <a:stretch/>
        </p:blipFill>
        <p:spPr>
          <a:xfrm>
            <a:off x="986972" y="4876891"/>
            <a:ext cx="4752975" cy="2058852"/>
          </a:xfrm>
          <a:prstGeom prst="rect">
            <a:avLst/>
          </a:prstGeom>
        </p:spPr>
      </p:pic>
      <p:pic>
        <p:nvPicPr>
          <p:cNvPr id="7" name="图片 6"/>
          <p:cNvPicPr>
            <a:picLocks noChangeAspect="1"/>
          </p:cNvPicPr>
          <p:nvPr/>
        </p:nvPicPr>
        <p:blipFill rotWithShape="1">
          <a:blip r:embed="rId7">
            <a:extLst>
              <a:ext uri="{28A0092B-C50C-407E-A947-70E740481C1C}">
                <a14:useLocalDpi xmlns:a14="http://schemas.microsoft.com/office/drawing/2010/main" val="0"/>
              </a:ext>
            </a:extLst>
          </a:blip>
          <a:srcRect b="41227"/>
          <a:stretch/>
        </p:blipFill>
        <p:spPr>
          <a:xfrm>
            <a:off x="6642327" y="1930854"/>
            <a:ext cx="3000375" cy="1030060"/>
          </a:xfrm>
          <a:prstGeom prst="rect">
            <a:avLst/>
          </a:prstGeom>
        </p:spPr>
      </p:pic>
      <p:pic>
        <p:nvPicPr>
          <p:cNvPr id="8" name="图片 7"/>
          <p:cNvPicPr>
            <a:picLocks noChangeAspect="1"/>
          </p:cNvPicPr>
          <p:nvPr/>
        </p:nvPicPr>
        <p:blipFill rotWithShape="1">
          <a:blip r:embed="rId8">
            <a:extLst>
              <a:ext uri="{28A0092B-C50C-407E-A947-70E740481C1C}">
                <a14:useLocalDpi xmlns:a14="http://schemas.microsoft.com/office/drawing/2010/main" val="0"/>
              </a:ext>
            </a:extLst>
          </a:blip>
          <a:srcRect t="26100"/>
          <a:stretch/>
        </p:blipFill>
        <p:spPr>
          <a:xfrm>
            <a:off x="6642327" y="2960914"/>
            <a:ext cx="4410075" cy="1147354"/>
          </a:xfrm>
          <a:prstGeom prst="rect">
            <a:avLst/>
          </a:prstGeom>
        </p:spPr>
      </p:pic>
    </p:spTree>
    <p:extLst>
      <p:ext uri="{BB962C8B-B14F-4D97-AF65-F5344CB8AC3E}">
        <p14:creationId xmlns:p14="http://schemas.microsoft.com/office/powerpoint/2010/main" val="934737098"/>
      </p:ext>
    </p:extLst>
  </p:cSld>
  <p:clrMapOvr>
    <a:masterClrMapping/>
  </p:clrMapOvr>
</p:sld>
</file>

<file path=ppt/theme/theme1.xml><?xml version="1.0" encoding="utf-8"?>
<a:theme xmlns:a="http://schemas.openxmlformats.org/drawingml/2006/main" name="A000120140530A99PPBG">
  <a:themeElements>
    <a:clrScheme name="自定义 1">
      <a:dk1>
        <a:sysClr val="windowText" lastClr="000000"/>
      </a:dk1>
      <a:lt1>
        <a:sysClr val="window" lastClr="7CEBD5"/>
      </a:lt1>
      <a:dk2>
        <a:srgbClr val="39302A"/>
      </a:dk2>
      <a:lt2>
        <a:srgbClr val="FFFFFF"/>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自定义 15">
      <a:majorFont>
        <a:latin typeface="Arial Black"/>
        <a:ea typeface="微软雅黑"/>
        <a:cs typeface=""/>
      </a:majorFont>
      <a:minorFont>
        <a:latin typeface="Arial"/>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nSpc>
            <a:spcPct val="130000"/>
          </a:lnSpc>
          <a:defRPr sz="1400" dirty="0" smtClean="0">
            <a:latin typeface="Arial" panose="020B0604020202020204" pitchFamily="34" charset="0"/>
            <a:ea typeface="微软雅黑" panose="020B0503020204020204" pitchFamily="34" charset="-122"/>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A000120140627A36KPBG</Template>
  <TotalTime>408</TotalTime>
  <Words>537</Words>
  <Application>Microsoft Office PowerPoint</Application>
  <PresentationFormat>宽屏</PresentationFormat>
  <Paragraphs>27</Paragraphs>
  <Slides>6</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6</vt:i4>
      </vt:variant>
    </vt:vector>
  </HeadingPairs>
  <TitlesOfParts>
    <vt:vector size="12" baseType="lpstr">
      <vt:lpstr>微软雅黑</vt:lpstr>
      <vt:lpstr>幼圆</vt:lpstr>
      <vt:lpstr>Arial</vt:lpstr>
      <vt:lpstr>Arial Black</vt:lpstr>
      <vt:lpstr>Wingdings 2</vt:lpstr>
      <vt:lpstr>A000120140530A99PPBG</vt:lpstr>
      <vt:lpstr>2016年度一师一优课部级推荐优课 网络投票专题讲座</vt:lpstr>
      <vt:lpstr>关于投票</vt:lpstr>
      <vt:lpstr>投票目标的确认</vt:lpstr>
      <vt:lpstr>2016年度一师一课活动网络投票方法</vt:lpstr>
      <vt:lpstr>投票示例</vt:lpstr>
      <vt:lpstr>登录方法</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lenovo</dc:creator>
  <cp:lastModifiedBy>lenovo</cp:lastModifiedBy>
  <cp:revision>15</cp:revision>
  <dcterms:created xsi:type="dcterms:W3CDTF">2016-11-14T00:49:06Z</dcterms:created>
  <dcterms:modified xsi:type="dcterms:W3CDTF">2016-11-14T07:37:23Z</dcterms:modified>
</cp:coreProperties>
</file>